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71"/>
  </p:notesMasterIdLst>
  <p:sldIdLst>
    <p:sldId id="256" r:id="rId5"/>
    <p:sldId id="257" r:id="rId6"/>
    <p:sldId id="778" r:id="rId7"/>
    <p:sldId id="775" r:id="rId8"/>
    <p:sldId id="776" r:id="rId9"/>
    <p:sldId id="788" r:id="rId10"/>
    <p:sldId id="777" r:id="rId11"/>
    <p:sldId id="2224" r:id="rId12"/>
    <p:sldId id="779" r:id="rId13"/>
    <p:sldId id="780" r:id="rId14"/>
    <p:sldId id="781" r:id="rId15"/>
    <p:sldId id="782" r:id="rId16"/>
    <p:sldId id="783" r:id="rId17"/>
    <p:sldId id="784" r:id="rId18"/>
    <p:sldId id="785" r:id="rId19"/>
    <p:sldId id="786" r:id="rId20"/>
    <p:sldId id="2225" r:id="rId21"/>
    <p:sldId id="2228" r:id="rId22"/>
    <p:sldId id="789" r:id="rId23"/>
    <p:sldId id="792" r:id="rId24"/>
    <p:sldId id="795" r:id="rId25"/>
    <p:sldId id="2252" r:id="rId26"/>
    <p:sldId id="2229" r:id="rId27"/>
    <p:sldId id="2230" r:id="rId28"/>
    <p:sldId id="2231" r:id="rId29"/>
    <p:sldId id="2232" r:id="rId30"/>
    <p:sldId id="2233" r:id="rId31"/>
    <p:sldId id="2253" r:id="rId32"/>
    <p:sldId id="2234" r:id="rId33"/>
    <p:sldId id="2235" r:id="rId34"/>
    <p:sldId id="2238" r:id="rId35"/>
    <p:sldId id="831" r:id="rId36"/>
    <p:sldId id="2237" r:id="rId37"/>
    <p:sldId id="2240" r:id="rId38"/>
    <p:sldId id="2239" r:id="rId39"/>
    <p:sldId id="2241" r:id="rId40"/>
    <p:sldId id="2242" r:id="rId41"/>
    <p:sldId id="2243" r:id="rId42"/>
    <p:sldId id="2244" r:id="rId43"/>
    <p:sldId id="2245" r:id="rId44"/>
    <p:sldId id="2246" r:id="rId45"/>
    <p:sldId id="2247" r:id="rId46"/>
    <p:sldId id="2248" r:id="rId47"/>
    <p:sldId id="2236" r:id="rId48"/>
    <p:sldId id="2249" r:id="rId49"/>
    <p:sldId id="2250" r:id="rId50"/>
    <p:sldId id="2251" r:id="rId51"/>
    <p:sldId id="2254" r:id="rId52"/>
    <p:sldId id="2255" r:id="rId53"/>
    <p:sldId id="2256" r:id="rId54"/>
    <p:sldId id="2258" r:id="rId55"/>
    <p:sldId id="2259" r:id="rId56"/>
    <p:sldId id="2260" r:id="rId57"/>
    <p:sldId id="2261" r:id="rId58"/>
    <p:sldId id="2262" r:id="rId59"/>
    <p:sldId id="2263" r:id="rId60"/>
    <p:sldId id="2264" r:id="rId61"/>
    <p:sldId id="2265" r:id="rId62"/>
    <p:sldId id="2270" r:id="rId63"/>
    <p:sldId id="2271" r:id="rId64"/>
    <p:sldId id="2266" r:id="rId65"/>
    <p:sldId id="2267" r:id="rId66"/>
    <p:sldId id="2268" r:id="rId67"/>
    <p:sldId id="2269" r:id="rId68"/>
    <p:sldId id="797" r:id="rId69"/>
    <p:sldId id="258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045C4"/>
    <a:srgbClr val="B84D00"/>
    <a:srgbClr val="512C80"/>
    <a:srgbClr val="F5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80E605-B2EB-A341-A084-085452AC3515}" v="2294" dt="2025-11-15T16:21:05.1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7" autoAdjust="0"/>
    <p:restoredTop sz="83899" autoAdjust="0"/>
  </p:normalViewPr>
  <p:slideViewPr>
    <p:cSldViewPr snapToGrid="0">
      <p:cViewPr varScale="1">
        <p:scale>
          <a:sx n="148" d="100"/>
          <a:sy n="148" d="100"/>
        </p:scale>
        <p:origin x="1800" y="184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J Masino" userId="2136f450-c1a6-467a-901d-8891005589d6" providerId="ADAL" clId="{ACC460FB-EDC5-55C8-B349-F928A764A37C}"/>
    <pc:docChg chg="undo redo custSel addSld delSld modSld sldOrd modMainMaster">
      <pc:chgData name="Aaron J Masino" userId="2136f450-c1a6-467a-901d-8891005589d6" providerId="ADAL" clId="{ACC460FB-EDC5-55C8-B349-F928A764A37C}" dt="2025-11-15T16:21:18.593" v="16849" actId="20577"/>
      <pc:docMkLst>
        <pc:docMk/>
      </pc:docMkLst>
      <pc:sldChg chg="delSp modSp mod">
        <pc:chgData name="Aaron J Masino" userId="2136f450-c1a6-467a-901d-8891005589d6" providerId="ADAL" clId="{ACC460FB-EDC5-55C8-B349-F928A764A37C}" dt="2025-11-10T19:58:01.586" v="61" actId="20577"/>
        <pc:sldMkLst>
          <pc:docMk/>
          <pc:sldMk cId="693114762" sldId="256"/>
        </pc:sldMkLst>
        <pc:spChg chg="mod">
          <ac:chgData name="Aaron J Masino" userId="2136f450-c1a6-467a-901d-8891005589d6" providerId="ADAL" clId="{ACC460FB-EDC5-55C8-B349-F928A764A37C}" dt="2025-11-10T19:58:01.586" v="61" actId="20577"/>
          <ac:spMkLst>
            <pc:docMk/>
            <pc:sldMk cId="693114762" sldId="256"/>
            <ac:spMk id="4" creationId="{2EFBDD8D-7AE1-B0A3-8A18-699F1ACDEC5E}"/>
          </ac:spMkLst>
        </pc:spChg>
      </pc:sldChg>
      <pc:sldChg chg="addSp delSp modSp mod">
        <pc:chgData name="Aaron J Masino" userId="2136f450-c1a6-467a-901d-8891005589d6" providerId="ADAL" clId="{ACC460FB-EDC5-55C8-B349-F928A764A37C}" dt="2025-11-12T20:20:04.529" v="2487" actId="20577"/>
        <pc:sldMkLst>
          <pc:docMk/>
          <pc:sldMk cId="756590563" sldId="257"/>
        </pc:sldMkLst>
        <pc:spChg chg="mod">
          <ac:chgData name="Aaron J Masino" userId="2136f450-c1a6-467a-901d-8891005589d6" providerId="ADAL" clId="{ACC460FB-EDC5-55C8-B349-F928A764A37C}" dt="2025-11-12T20:20:04.529" v="2487" actId="20577"/>
          <ac:spMkLst>
            <pc:docMk/>
            <pc:sldMk cId="756590563" sldId="257"/>
            <ac:spMk id="3" creationId="{20EC2AD7-73CE-2F2B-A3D6-23464F280D9D}"/>
          </ac:spMkLst>
        </pc:spChg>
      </pc:sldChg>
      <pc:sldChg chg="add">
        <pc:chgData name="Aaron J Masino" userId="2136f450-c1a6-467a-901d-8891005589d6" providerId="ADAL" clId="{ACC460FB-EDC5-55C8-B349-F928A764A37C}" dt="2025-11-10T21:25:20.315" v="221"/>
        <pc:sldMkLst>
          <pc:docMk/>
          <pc:sldMk cId="3165925581" sldId="775"/>
        </pc:sldMkLst>
      </pc:sldChg>
      <pc:sldChg chg="modSp add mod">
        <pc:chgData name="Aaron J Masino" userId="2136f450-c1a6-467a-901d-8891005589d6" providerId="ADAL" clId="{ACC460FB-EDC5-55C8-B349-F928A764A37C}" dt="2025-11-10T21:26:26.845" v="307" actId="313"/>
        <pc:sldMkLst>
          <pc:docMk/>
          <pc:sldMk cId="3204876985" sldId="776"/>
        </pc:sldMkLst>
        <pc:spChg chg="mod">
          <ac:chgData name="Aaron J Masino" userId="2136f450-c1a6-467a-901d-8891005589d6" providerId="ADAL" clId="{ACC460FB-EDC5-55C8-B349-F928A764A37C}" dt="2025-11-10T21:26:26.845" v="307" actId="313"/>
          <ac:spMkLst>
            <pc:docMk/>
            <pc:sldMk cId="3204876985" sldId="776"/>
            <ac:spMk id="3" creationId="{118AD785-5EF9-5885-15E8-B4014B586FD5}"/>
          </ac:spMkLst>
        </pc:spChg>
      </pc:sldChg>
      <pc:sldChg chg="modSp add mod">
        <pc:chgData name="Aaron J Masino" userId="2136f450-c1a6-467a-901d-8891005589d6" providerId="ADAL" clId="{ACC460FB-EDC5-55C8-B349-F928A764A37C}" dt="2025-11-11T14:57:02.288" v="308" actId="207"/>
        <pc:sldMkLst>
          <pc:docMk/>
          <pc:sldMk cId="752595011" sldId="777"/>
        </pc:sldMkLst>
        <pc:spChg chg="mod">
          <ac:chgData name="Aaron J Masino" userId="2136f450-c1a6-467a-901d-8891005589d6" providerId="ADAL" clId="{ACC460FB-EDC5-55C8-B349-F928A764A37C}" dt="2025-11-11T14:57:02.288" v="308" actId="207"/>
          <ac:spMkLst>
            <pc:docMk/>
            <pc:sldMk cId="752595011" sldId="777"/>
            <ac:spMk id="12" creationId="{592E4898-1415-DCF6-87FE-D1606B03B4F3}"/>
          </ac:spMkLst>
        </pc:spChg>
      </pc:sldChg>
      <pc:sldChg chg="modSp new mod">
        <pc:chgData name="Aaron J Masino" userId="2136f450-c1a6-467a-901d-8891005589d6" providerId="ADAL" clId="{ACC460FB-EDC5-55C8-B349-F928A764A37C}" dt="2025-11-10T21:25:59.456" v="270" actId="20577"/>
        <pc:sldMkLst>
          <pc:docMk/>
          <pc:sldMk cId="678256682" sldId="778"/>
        </pc:sldMkLst>
        <pc:spChg chg="mod">
          <ac:chgData name="Aaron J Masino" userId="2136f450-c1a6-467a-901d-8891005589d6" providerId="ADAL" clId="{ACC460FB-EDC5-55C8-B349-F928A764A37C}" dt="2025-11-10T21:25:59.456" v="270" actId="20577"/>
          <ac:spMkLst>
            <pc:docMk/>
            <pc:sldMk cId="678256682" sldId="778"/>
            <ac:spMk id="2" creationId="{1867066A-2953-959B-1646-88F90D712C4C}"/>
          </ac:spMkLst>
        </pc:spChg>
      </pc:sldChg>
      <pc:sldChg chg="modSp add mod">
        <pc:chgData name="Aaron J Masino" userId="2136f450-c1a6-467a-901d-8891005589d6" providerId="ADAL" clId="{ACC460FB-EDC5-55C8-B349-F928A764A37C}" dt="2025-11-11T15:12:11.527" v="327" actId="20577"/>
        <pc:sldMkLst>
          <pc:docMk/>
          <pc:sldMk cId="3327471428" sldId="779"/>
        </pc:sldMkLst>
        <pc:spChg chg="mod">
          <ac:chgData name="Aaron J Masino" userId="2136f450-c1a6-467a-901d-8891005589d6" providerId="ADAL" clId="{ACC460FB-EDC5-55C8-B349-F928A764A37C}" dt="2025-11-11T15:12:11.527" v="327" actId="20577"/>
          <ac:spMkLst>
            <pc:docMk/>
            <pc:sldMk cId="3327471428" sldId="779"/>
            <ac:spMk id="2" creationId="{47DEE5F8-75AB-DD41-6964-1A9012F6F77D}"/>
          </ac:spMkLst>
        </pc:spChg>
      </pc:sldChg>
      <pc:sldChg chg="modSp new mod">
        <pc:chgData name="Aaron J Masino" userId="2136f450-c1a6-467a-901d-8891005589d6" providerId="ADAL" clId="{ACC460FB-EDC5-55C8-B349-F928A764A37C}" dt="2025-11-11T15:14:07.019" v="539" actId="20577"/>
        <pc:sldMkLst>
          <pc:docMk/>
          <pc:sldMk cId="1335027305" sldId="780"/>
        </pc:sldMkLst>
        <pc:spChg chg="mod">
          <ac:chgData name="Aaron J Masino" userId="2136f450-c1a6-467a-901d-8891005589d6" providerId="ADAL" clId="{ACC460FB-EDC5-55C8-B349-F928A764A37C}" dt="2025-11-11T15:12:38.256" v="363" actId="20577"/>
          <ac:spMkLst>
            <pc:docMk/>
            <pc:sldMk cId="1335027305" sldId="780"/>
            <ac:spMk id="2" creationId="{CA80260F-413A-0A91-7494-0430734F555D}"/>
          </ac:spMkLst>
        </pc:spChg>
        <pc:spChg chg="mod">
          <ac:chgData name="Aaron J Masino" userId="2136f450-c1a6-467a-901d-8891005589d6" providerId="ADAL" clId="{ACC460FB-EDC5-55C8-B349-F928A764A37C}" dt="2025-11-11T15:14:07.019" v="539" actId="20577"/>
          <ac:spMkLst>
            <pc:docMk/>
            <pc:sldMk cId="1335027305" sldId="780"/>
            <ac:spMk id="3" creationId="{9F6737EC-802D-3775-C2DD-61D2B64D3BA5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1-12T16:17:26.999" v="646" actId="255"/>
        <pc:sldMkLst>
          <pc:docMk/>
          <pc:sldMk cId="2262129111" sldId="781"/>
        </pc:sldMkLst>
        <pc:spChg chg="mod">
          <ac:chgData name="Aaron J Masino" userId="2136f450-c1a6-467a-901d-8891005589d6" providerId="ADAL" clId="{ACC460FB-EDC5-55C8-B349-F928A764A37C}" dt="2025-11-12T16:17:26.999" v="646" actId="255"/>
          <ac:spMkLst>
            <pc:docMk/>
            <pc:sldMk cId="2262129111" sldId="781"/>
            <ac:spMk id="3" creationId="{DF5F3F33-4605-BB81-94E9-AB5681B9D517}"/>
          </ac:spMkLst>
        </pc:spChg>
        <pc:spChg chg="add mod">
          <ac:chgData name="Aaron J Masino" userId="2136f450-c1a6-467a-901d-8891005589d6" providerId="ADAL" clId="{ACC460FB-EDC5-55C8-B349-F928A764A37C}" dt="2025-11-11T15:21:15.294" v="634" actId="1076"/>
          <ac:spMkLst>
            <pc:docMk/>
            <pc:sldMk cId="2262129111" sldId="781"/>
            <ac:spMk id="6" creationId="{93A3A2DC-56B0-92B3-A915-B210D2E8DB15}"/>
          </ac:spMkLst>
        </pc:spChg>
        <pc:spChg chg="add del mod">
          <ac:chgData name="Aaron J Masino" userId="2136f450-c1a6-467a-901d-8891005589d6" providerId="ADAL" clId="{ACC460FB-EDC5-55C8-B349-F928A764A37C}" dt="2025-11-11T20:06:11.744" v="640" actId="47"/>
          <ac:spMkLst>
            <pc:docMk/>
            <pc:sldMk cId="2262129111" sldId="781"/>
            <ac:spMk id="7" creationId="{642AF61F-77D6-F728-618B-25D801378A40}"/>
          </ac:spMkLst>
        </pc:spChg>
        <pc:picChg chg="add mod">
          <ac:chgData name="Aaron J Masino" userId="2136f450-c1a6-467a-901d-8891005589d6" providerId="ADAL" clId="{ACC460FB-EDC5-55C8-B349-F928A764A37C}" dt="2025-11-11T15:19:57.408" v="548" actId="1076"/>
          <ac:picMkLst>
            <pc:docMk/>
            <pc:sldMk cId="2262129111" sldId="781"/>
            <ac:picMk id="4" creationId="{5F4F47EF-625C-5C79-D626-7921976D4DD6}"/>
          </ac:picMkLst>
        </pc:picChg>
        <pc:picChg chg="add mod">
          <ac:chgData name="Aaron J Masino" userId="2136f450-c1a6-467a-901d-8891005589d6" providerId="ADAL" clId="{ACC460FB-EDC5-55C8-B349-F928A764A37C}" dt="2025-11-11T15:19:55.459" v="547" actId="14100"/>
          <ac:picMkLst>
            <pc:docMk/>
            <pc:sldMk cId="2262129111" sldId="781"/>
            <ac:picMk id="5" creationId="{FB7FD4C8-8DBF-6B6E-D221-0C0CFB4F19CD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1-12T16:27:57.245" v="691" actId="1076"/>
        <pc:sldMkLst>
          <pc:docMk/>
          <pc:sldMk cId="4268744991" sldId="782"/>
        </pc:sldMkLst>
        <pc:spChg chg="mod">
          <ac:chgData name="Aaron J Masino" userId="2136f450-c1a6-467a-901d-8891005589d6" providerId="ADAL" clId="{ACC460FB-EDC5-55C8-B349-F928A764A37C}" dt="2025-11-12T16:17:43.540" v="655" actId="20577"/>
          <ac:spMkLst>
            <pc:docMk/>
            <pc:sldMk cId="4268744991" sldId="782"/>
            <ac:spMk id="3" creationId="{5E230893-191F-2EE4-310F-447BB9879A6D}"/>
          </ac:spMkLst>
        </pc:spChg>
        <pc:picChg chg="add mod modCrop">
          <ac:chgData name="Aaron J Masino" userId="2136f450-c1a6-467a-901d-8891005589d6" providerId="ADAL" clId="{ACC460FB-EDC5-55C8-B349-F928A764A37C}" dt="2025-11-12T16:20:48.325" v="663" actId="1076"/>
          <ac:picMkLst>
            <pc:docMk/>
            <pc:sldMk cId="4268744991" sldId="782"/>
            <ac:picMk id="8" creationId="{9E33D903-F892-3EB8-A947-BF18F078AF5C}"/>
          </ac:picMkLst>
        </pc:picChg>
        <pc:picChg chg="add mod">
          <ac:chgData name="Aaron J Masino" userId="2136f450-c1a6-467a-901d-8891005589d6" providerId="ADAL" clId="{ACC460FB-EDC5-55C8-B349-F928A764A37C}" dt="2025-11-12T16:27:57.245" v="691" actId="1076"/>
          <ac:picMkLst>
            <pc:docMk/>
            <pc:sldMk cId="4268744991" sldId="782"/>
            <ac:picMk id="11" creationId="{7D25E632-BBB7-E91E-8C57-C6BBC22F901A}"/>
          </ac:picMkLst>
        </pc:picChg>
        <pc:picChg chg="add mod">
          <ac:chgData name="Aaron J Masino" userId="2136f450-c1a6-467a-901d-8891005589d6" providerId="ADAL" clId="{ACC460FB-EDC5-55C8-B349-F928A764A37C}" dt="2025-11-12T16:27:54.876" v="690" actId="1076"/>
          <ac:picMkLst>
            <pc:docMk/>
            <pc:sldMk cId="4268744991" sldId="782"/>
            <ac:picMk id="13" creationId="{5533C707-0F7F-F041-287B-CB9A1762FBAF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1-12T16:31:47.292" v="729" actId="1076"/>
        <pc:sldMkLst>
          <pc:docMk/>
          <pc:sldMk cId="1702648198" sldId="783"/>
        </pc:sldMkLst>
        <pc:spChg chg="mod">
          <ac:chgData name="Aaron J Masino" userId="2136f450-c1a6-467a-901d-8891005589d6" providerId="ADAL" clId="{ACC460FB-EDC5-55C8-B349-F928A764A37C}" dt="2025-11-12T16:28:16.049" v="710" actId="20577"/>
          <ac:spMkLst>
            <pc:docMk/>
            <pc:sldMk cId="1702648198" sldId="783"/>
            <ac:spMk id="3" creationId="{4F510A9C-0D15-D9DE-D60B-B7C26792FA92}"/>
          </ac:spMkLst>
        </pc:spChg>
        <pc:picChg chg="add mod">
          <ac:chgData name="Aaron J Masino" userId="2136f450-c1a6-467a-901d-8891005589d6" providerId="ADAL" clId="{ACC460FB-EDC5-55C8-B349-F928A764A37C}" dt="2025-11-12T16:29:40.720" v="718" actId="14100"/>
          <ac:picMkLst>
            <pc:docMk/>
            <pc:sldMk cId="1702648198" sldId="783"/>
            <ac:picMk id="4" creationId="{5BD01F18-4F95-B8F1-E56B-707CD9A37DB0}"/>
          </ac:picMkLst>
        </pc:picChg>
        <pc:picChg chg="add mod">
          <ac:chgData name="Aaron J Masino" userId="2136f450-c1a6-467a-901d-8891005589d6" providerId="ADAL" clId="{ACC460FB-EDC5-55C8-B349-F928A764A37C}" dt="2025-11-12T16:30:06.569" v="720" actId="1076"/>
          <ac:picMkLst>
            <pc:docMk/>
            <pc:sldMk cId="1702648198" sldId="783"/>
            <ac:picMk id="5" creationId="{4E5BD14C-69C3-0910-DE13-D348A0F4B478}"/>
          </ac:picMkLst>
        </pc:picChg>
        <pc:picChg chg="add mod">
          <ac:chgData name="Aaron J Masino" userId="2136f450-c1a6-467a-901d-8891005589d6" providerId="ADAL" clId="{ACC460FB-EDC5-55C8-B349-F928A764A37C}" dt="2025-11-12T16:30:30.594" v="724" actId="1076"/>
          <ac:picMkLst>
            <pc:docMk/>
            <pc:sldMk cId="1702648198" sldId="783"/>
            <ac:picMk id="6" creationId="{3B12A1F4-8410-A924-9990-0B2AEDA943A6}"/>
          </ac:picMkLst>
        </pc:picChg>
        <pc:picChg chg="add mod">
          <ac:chgData name="Aaron J Masino" userId="2136f450-c1a6-467a-901d-8891005589d6" providerId="ADAL" clId="{ACC460FB-EDC5-55C8-B349-F928A764A37C}" dt="2025-11-12T16:31:47.292" v="729" actId="1076"/>
          <ac:picMkLst>
            <pc:docMk/>
            <pc:sldMk cId="1702648198" sldId="783"/>
            <ac:picMk id="9" creationId="{AF78282E-A7A3-F4A3-4C32-3463E08E22A4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1-12T16:40:18.686" v="1150"/>
        <pc:sldMkLst>
          <pc:docMk/>
          <pc:sldMk cId="1949691527" sldId="784"/>
        </pc:sldMkLst>
        <pc:spChg chg="mod">
          <ac:chgData name="Aaron J Masino" userId="2136f450-c1a6-467a-901d-8891005589d6" providerId="ADAL" clId="{ACC460FB-EDC5-55C8-B349-F928A764A37C}" dt="2025-11-12T16:34:03.665" v="750" actId="20577"/>
          <ac:spMkLst>
            <pc:docMk/>
            <pc:sldMk cId="1949691527" sldId="784"/>
            <ac:spMk id="2" creationId="{0786E5B1-9B30-B642-D587-3D1AD942956F}"/>
          </ac:spMkLst>
        </pc:spChg>
        <pc:spChg chg="mod">
          <ac:chgData name="Aaron J Masino" userId="2136f450-c1a6-467a-901d-8891005589d6" providerId="ADAL" clId="{ACC460FB-EDC5-55C8-B349-F928A764A37C}" dt="2025-11-12T16:40:18.686" v="1150"/>
          <ac:spMkLst>
            <pc:docMk/>
            <pc:sldMk cId="1949691527" sldId="784"/>
            <ac:spMk id="3" creationId="{DB8B6532-EF78-D027-9EA2-EA5DE25670F8}"/>
          </ac:spMkLst>
        </pc:spChg>
        <pc:spChg chg="add mod">
          <ac:chgData name="Aaron J Masino" userId="2136f450-c1a6-467a-901d-8891005589d6" providerId="ADAL" clId="{ACC460FB-EDC5-55C8-B349-F928A764A37C}" dt="2025-11-12T16:37:07.125" v="1048" actId="313"/>
          <ac:spMkLst>
            <pc:docMk/>
            <pc:sldMk cId="1949691527" sldId="784"/>
            <ac:spMk id="10" creationId="{F9DD5551-882F-4557-9336-E862117FC5E9}"/>
          </ac:spMkLst>
        </pc:spChg>
        <pc:picChg chg="add mod">
          <ac:chgData name="Aaron J Masino" userId="2136f450-c1a6-467a-901d-8891005589d6" providerId="ADAL" clId="{ACC460FB-EDC5-55C8-B349-F928A764A37C}" dt="2025-11-12T16:35:23.060" v="855" actId="1076"/>
          <ac:picMkLst>
            <pc:docMk/>
            <pc:sldMk cId="1949691527" sldId="784"/>
            <ac:picMk id="8" creationId="{5EA58F72-6DA8-8EFD-531B-990CB7CD8F94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1-12T16:42:49.821" v="1381" actId="1035"/>
        <pc:sldMkLst>
          <pc:docMk/>
          <pc:sldMk cId="1095804576" sldId="785"/>
        </pc:sldMkLst>
        <pc:spChg chg="mod">
          <ac:chgData name="Aaron J Masino" userId="2136f450-c1a6-467a-901d-8891005589d6" providerId="ADAL" clId="{ACC460FB-EDC5-55C8-B349-F928A764A37C}" dt="2025-11-12T16:40:55.994" v="1204" actId="20577"/>
          <ac:spMkLst>
            <pc:docMk/>
            <pc:sldMk cId="1095804576" sldId="785"/>
            <ac:spMk id="3" creationId="{B5174EA3-E36D-67FF-995C-6E84BEC59C91}"/>
          </ac:spMkLst>
        </pc:spChg>
        <pc:spChg chg="add mod">
          <ac:chgData name="Aaron J Masino" userId="2136f450-c1a6-467a-901d-8891005589d6" providerId="ADAL" clId="{ACC460FB-EDC5-55C8-B349-F928A764A37C}" dt="2025-11-12T16:42:49.821" v="1381" actId="1035"/>
          <ac:spMkLst>
            <pc:docMk/>
            <pc:sldMk cId="1095804576" sldId="785"/>
            <ac:spMk id="6" creationId="{465A31D5-6954-C0D6-9D8D-C3E1B89DCE4C}"/>
          </ac:spMkLst>
        </pc:spChg>
        <pc:spChg chg="mod">
          <ac:chgData name="Aaron J Masino" userId="2136f450-c1a6-467a-901d-8891005589d6" providerId="ADAL" clId="{ACC460FB-EDC5-55C8-B349-F928A764A37C}" dt="2025-11-12T16:42:49.821" v="1381" actId="1035"/>
          <ac:spMkLst>
            <pc:docMk/>
            <pc:sldMk cId="1095804576" sldId="785"/>
            <ac:spMk id="10" creationId="{7DBBC98F-26CD-7680-D25E-71C4B54DB5D1}"/>
          </ac:spMkLst>
        </pc:spChg>
        <pc:picChg chg="add mod">
          <ac:chgData name="Aaron J Masino" userId="2136f450-c1a6-467a-901d-8891005589d6" providerId="ADAL" clId="{ACC460FB-EDC5-55C8-B349-F928A764A37C}" dt="2025-11-12T16:42:49.821" v="1381" actId="1035"/>
          <ac:picMkLst>
            <pc:docMk/>
            <pc:sldMk cId="1095804576" sldId="785"/>
            <ac:picMk id="4" creationId="{6533CE5F-AC98-A333-D8F1-CD11B8840D69}"/>
          </ac:picMkLst>
        </pc:picChg>
        <pc:picChg chg="add mod">
          <ac:chgData name="Aaron J Masino" userId="2136f450-c1a6-467a-901d-8891005589d6" providerId="ADAL" clId="{ACC460FB-EDC5-55C8-B349-F928A764A37C}" dt="2025-11-12T16:42:49.821" v="1381" actId="1035"/>
          <ac:picMkLst>
            <pc:docMk/>
            <pc:sldMk cId="1095804576" sldId="785"/>
            <ac:picMk id="5" creationId="{B341453E-1966-0839-D767-A641A2EEF34F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1-12T16:46:24.094" v="1707" actId="20577"/>
        <pc:sldMkLst>
          <pc:docMk/>
          <pc:sldMk cId="2361686528" sldId="786"/>
        </pc:sldMkLst>
        <pc:spChg chg="mod">
          <ac:chgData name="Aaron J Masino" userId="2136f450-c1a6-467a-901d-8891005589d6" providerId="ADAL" clId="{ACC460FB-EDC5-55C8-B349-F928A764A37C}" dt="2025-11-12T16:43:34.250" v="1428" actId="20577"/>
          <ac:spMkLst>
            <pc:docMk/>
            <pc:sldMk cId="2361686528" sldId="786"/>
            <ac:spMk id="2" creationId="{94D29FD1-8582-7E7C-3591-326D31B85434}"/>
          </ac:spMkLst>
        </pc:spChg>
        <pc:spChg chg="mod">
          <ac:chgData name="Aaron J Masino" userId="2136f450-c1a6-467a-901d-8891005589d6" providerId="ADAL" clId="{ACC460FB-EDC5-55C8-B349-F928A764A37C}" dt="2025-11-12T16:44:20.773" v="1543" actId="20577"/>
          <ac:spMkLst>
            <pc:docMk/>
            <pc:sldMk cId="2361686528" sldId="786"/>
            <ac:spMk id="3" creationId="{A33E66A8-BA88-3F68-F88D-D775F7C0DCF2}"/>
          </ac:spMkLst>
        </pc:spChg>
        <pc:spChg chg="mod">
          <ac:chgData name="Aaron J Masino" userId="2136f450-c1a6-467a-901d-8891005589d6" providerId="ADAL" clId="{ACC460FB-EDC5-55C8-B349-F928A764A37C}" dt="2025-11-12T16:46:24.094" v="1707" actId="20577"/>
          <ac:spMkLst>
            <pc:docMk/>
            <pc:sldMk cId="2361686528" sldId="786"/>
            <ac:spMk id="6" creationId="{A5151D89-0AD9-DDF9-47C1-608D47BEC99B}"/>
          </ac:spMkLst>
        </pc:spChg>
        <pc:spChg chg="mod">
          <ac:chgData name="Aaron J Masino" userId="2136f450-c1a6-467a-901d-8891005589d6" providerId="ADAL" clId="{ACC460FB-EDC5-55C8-B349-F928A764A37C}" dt="2025-11-12T16:45:27.252" v="1627" actId="313"/>
          <ac:spMkLst>
            <pc:docMk/>
            <pc:sldMk cId="2361686528" sldId="786"/>
            <ac:spMk id="10" creationId="{255FD69E-F0D3-A3AE-423D-08AC266C3797}"/>
          </ac:spMkLst>
        </pc:spChg>
        <pc:picChg chg="add mod">
          <ac:chgData name="Aaron J Masino" userId="2136f450-c1a6-467a-901d-8891005589d6" providerId="ADAL" clId="{ACC460FB-EDC5-55C8-B349-F928A764A37C}" dt="2025-11-12T16:44:54.848" v="1549" actId="14100"/>
          <ac:picMkLst>
            <pc:docMk/>
            <pc:sldMk cId="2361686528" sldId="786"/>
            <ac:picMk id="8" creationId="{8FD562EE-2F04-4C88-8E35-030F8A448BEB}"/>
          </ac:picMkLst>
        </pc:picChg>
        <pc:picChg chg="add mod">
          <ac:chgData name="Aaron J Masino" userId="2136f450-c1a6-467a-901d-8891005589d6" providerId="ADAL" clId="{ACC460FB-EDC5-55C8-B349-F928A764A37C}" dt="2025-11-12T16:46:00.174" v="1635" actId="1076"/>
          <ac:picMkLst>
            <pc:docMk/>
            <pc:sldMk cId="2361686528" sldId="786"/>
            <ac:picMk id="9" creationId="{8B48F6D5-BBD9-BC7C-E74B-ACB942C25E3B}"/>
          </ac:picMkLst>
        </pc:picChg>
      </pc:sldChg>
      <pc:sldChg chg="modSp add del mod">
        <pc:chgData name="Aaron J Masino" userId="2136f450-c1a6-467a-901d-8891005589d6" providerId="ADAL" clId="{ACC460FB-EDC5-55C8-B349-F928A764A37C}" dt="2025-11-15T14:14:20.498" v="10777" actId="2696"/>
        <pc:sldMkLst>
          <pc:docMk/>
          <pc:sldMk cId="2263737579" sldId="787"/>
        </pc:sldMkLst>
        <pc:spChg chg="mod">
          <ac:chgData name="Aaron J Masino" userId="2136f450-c1a6-467a-901d-8891005589d6" providerId="ADAL" clId="{ACC460FB-EDC5-55C8-B349-F928A764A37C}" dt="2025-11-15T14:13:54.998" v="10768" actId="20577"/>
          <ac:spMkLst>
            <pc:docMk/>
            <pc:sldMk cId="2263737579" sldId="787"/>
            <ac:spMk id="2" creationId="{9757CF78-D96F-7CED-41B9-407AF4BFBCC8}"/>
          </ac:spMkLst>
        </pc:spChg>
      </pc:sldChg>
      <pc:sldChg chg="addSp delSp modSp new mod ord">
        <pc:chgData name="Aaron J Masino" userId="2136f450-c1a6-467a-901d-8891005589d6" providerId="ADAL" clId="{ACC460FB-EDC5-55C8-B349-F928A764A37C}" dt="2025-11-12T17:01:20.652" v="1766" actId="1076"/>
        <pc:sldMkLst>
          <pc:docMk/>
          <pc:sldMk cId="905328249" sldId="788"/>
        </pc:sldMkLst>
        <pc:spChg chg="mod">
          <ac:chgData name="Aaron J Masino" userId="2136f450-c1a6-467a-901d-8891005589d6" providerId="ADAL" clId="{ACC460FB-EDC5-55C8-B349-F928A764A37C}" dt="2025-11-12T17:00:27.177" v="1758" actId="20577"/>
          <ac:spMkLst>
            <pc:docMk/>
            <pc:sldMk cId="905328249" sldId="788"/>
            <ac:spMk id="2" creationId="{73EF474A-2956-A33A-D848-22752A3AF30E}"/>
          </ac:spMkLst>
        </pc:spChg>
        <pc:picChg chg="add mod">
          <ac:chgData name="Aaron J Masino" userId="2136f450-c1a6-467a-901d-8891005589d6" providerId="ADAL" clId="{ACC460FB-EDC5-55C8-B349-F928A764A37C}" dt="2025-11-12T17:01:20.652" v="1766" actId="1076"/>
          <ac:picMkLst>
            <pc:docMk/>
            <pc:sldMk cId="905328249" sldId="788"/>
            <ac:picMk id="4" creationId="{5A48C678-E45E-8BC3-BA77-7903A7C7F542}"/>
          </ac:picMkLst>
        </pc:picChg>
      </pc:sldChg>
      <pc:sldChg chg="addSp modSp add mod ord modAnim">
        <pc:chgData name="Aaron J Masino" userId="2136f450-c1a6-467a-901d-8891005589d6" providerId="ADAL" clId="{ACC460FB-EDC5-55C8-B349-F928A764A37C}" dt="2025-11-12T20:26:05.008" v="2954" actId="1076"/>
        <pc:sldMkLst>
          <pc:docMk/>
          <pc:sldMk cId="3320339906" sldId="789"/>
        </pc:sldMkLst>
        <pc:spChg chg="mod">
          <ac:chgData name="Aaron J Masino" userId="2136f450-c1a6-467a-901d-8891005589d6" providerId="ADAL" clId="{ACC460FB-EDC5-55C8-B349-F928A764A37C}" dt="2025-11-12T20:24:24.162" v="2851" actId="1076"/>
          <ac:spMkLst>
            <pc:docMk/>
            <pc:sldMk cId="3320339906" sldId="789"/>
            <ac:spMk id="4" creationId="{CC180D23-4D82-E816-67AE-E1D16FEFDB1D}"/>
          </ac:spMkLst>
        </pc:spChg>
        <pc:spChg chg="mod">
          <ac:chgData name="Aaron J Masino" userId="2136f450-c1a6-467a-901d-8891005589d6" providerId="ADAL" clId="{ACC460FB-EDC5-55C8-B349-F928A764A37C}" dt="2025-11-12T20:24:24.162" v="2851" actId="1076"/>
          <ac:spMkLst>
            <pc:docMk/>
            <pc:sldMk cId="3320339906" sldId="789"/>
            <ac:spMk id="55" creationId="{47186ABF-72EA-22A7-C5AA-08DF0F871C5B}"/>
          </ac:spMkLst>
        </pc:spChg>
        <pc:spChg chg="mod">
          <ac:chgData name="Aaron J Masino" userId="2136f450-c1a6-467a-901d-8891005589d6" providerId="ADAL" clId="{ACC460FB-EDC5-55C8-B349-F928A764A37C}" dt="2025-11-12T20:24:24.162" v="2851" actId="1076"/>
          <ac:spMkLst>
            <pc:docMk/>
            <pc:sldMk cId="3320339906" sldId="789"/>
            <ac:spMk id="56" creationId="{095DE4C3-1BAB-F25D-2CA9-7601DD728CB9}"/>
          </ac:spMkLst>
        </pc:spChg>
        <pc:spChg chg="mod">
          <ac:chgData name="Aaron J Masino" userId="2136f450-c1a6-467a-901d-8891005589d6" providerId="ADAL" clId="{ACC460FB-EDC5-55C8-B349-F928A764A37C}" dt="2025-11-12T20:24:24.162" v="2851" actId="1076"/>
          <ac:spMkLst>
            <pc:docMk/>
            <pc:sldMk cId="3320339906" sldId="789"/>
            <ac:spMk id="57" creationId="{CF668C9C-F530-ACD5-C3B8-28EC304404BD}"/>
          </ac:spMkLst>
        </pc:spChg>
        <pc:spChg chg="mod">
          <ac:chgData name="Aaron J Masino" userId="2136f450-c1a6-467a-901d-8891005589d6" providerId="ADAL" clId="{ACC460FB-EDC5-55C8-B349-F928A764A37C}" dt="2025-11-12T20:24:24.162" v="2851" actId="1076"/>
          <ac:spMkLst>
            <pc:docMk/>
            <pc:sldMk cId="3320339906" sldId="789"/>
            <ac:spMk id="59" creationId="{A7C6DB63-D4E5-B4B4-57FA-9B7A896F2723}"/>
          </ac:spMkLst>
        </pc:spChg>
        <pc:spChg chg="mod">
          <ac:chgData name="Aaron J Masino" userId="2136f450-c1a6-467a-901d-8891005589d6" providerId="ADAL" clId="{ACC460FB-EDC5-55C8-B349-F928A764A37C}" dt="2025-11-12T20:24:41.145" v="2853" actId="1076"/>
          <ac:spMkLst>
            <pc:docMk/>
            <pc:sldMk cId="3320339906" sldId="789"/>
            <ac:spMk id="62" creationId="{5E049D5D-5802-154F-4751-821549952BB0}"/>
          </ac:spMkLst>
        </pc:spChg>
        <pc:spChg chg="add mod">
          <ac:chgData name="Aaron J Masino" userId="2136f450-c1a6-467a-901d-8891005589d6" providerId="ADAL" clId="{ACC460FB-EDC5-55C8-B349-F928A764A37C}" dt="2025-11-12T20:25:52.243" v="2952" actId="122"/>
          <ac:spMkLst>
            <pc:docMk/>
            <pc:sldMk cId="3320339906" sldId="789"/>
            <ac:spMk id="71" creationId="{841639D0-605B-BB2C-8265-DE30CEAE432A}"/>
          </ac:spMkLst>
        </pc:spChg>
        <pc:grpChg chg="mod">
          <ac:chgData name="Aaron J Masino" userId="2136f450-c1a6-467a-901d-8891005589d6" providerId="ADAL" clId="{ACC460FB-EDC5-55C8-B349-F928A764A37C}" dt="2025-11-12T20:24:24.162" v="2851" actId="1076"/>
          <ac:grpSpMkLst>
            <pc:docMk/>
            <pc:sldMk cId="3320339906" sldId="789"/>
            <ac:grpSpMk id="5" creationId="{DA1A3DF8-C9BA-5AED-7BEE-67F0D0AA2993}"/>
          </ac:grpSpMkLst>
        </pc:grpChg>
        <pc:grpChg chg="mod">
          <ac:chgData name="Aaron J Masino" userId="2136f450-c1a6-467a-901d-8891005589d6" providerId="ADAL" clId="{ACC460FB-EDC5-55C8-B349-F928A764A37C}" dt="2025-11-12T20:24:48.403" v="2854" actId="1076"/>
          <ac:grpSpMkLst>
            <pc:docMk/>
            <pc:sldMk cId="3320339906" sldId="789"/>
            <ac:grpSpMk id="63" creationId="{ED41E64D-D747-44E7-444C-A89EC963B2F4}"/>
          </ac:grpSpMkLst>
        </pc:grpChg>
        <pc:picChg chg="add mod">
          <ac:chgData name="Aaron J Masino" userId="2136f450-c1a6-467a-901d-8891005589d6" providerId="ADAL" clId="{ACC460FB-EDC5-55C8-B349-F928A764A37C}" dt="2025-11-12T20:26:05.008" v="2954" actId="1076"/>
          <ac:picMkLst>
            <pc:docMk/>
            <pc:sldMk cId="3320339906" sldId="789"/>
            <ac:picMk id="72" creationId="{EF985C93-EDA1-835E-7963-3CA3D1CC1B0F}"/>
          </ac:picMkLst>
        </pc:picChg>
        <pc:cxnChg chg="mod">
          <ac:chgData name="Aaron J Masino" userId="2136f450-c1a6-467a-901d-8891005589d6" providerId="ADAL" clId="{ACC460FB-EDC5-55C8-B349-F928A764A37C}" dt="2025-11-12T20:24:24.162" v="2851" actId="1076"/>
          <ac:cxnSpMkLst>
            <pc:docMk/>
            <pc:sldMk cId="3320339906" sldId="789"/>
            <ac:cxnSpMk id="54" creationId="{CF111949-5ABD-A78A-C81E-6704F22DDE4E}"/>
          </ac:cxnSpMkLst>
        </pc:cxnChg>
        <pc:cxnChg chg="mod">
          <ac:chgData name="Aaron J Masino" userId="2136f450-c1a6-467a-901d-8891005589d6" providerId="ADAL" clId="{ACC460FB-EDC5-55C8-B349-F928A764A37C}" dt="2025-11-12T20:24:37.026" v="2852" actId="14100"/>
          <ac:cxnSpMkLst>
            <pc:docMk/>
            <pc:sldMk cId="3320339906" sldId="789"/>
            <ac:cxnSpMk id="61" creationId="{71DC5188-4347-9989-8024-5044EAB20075}"/>
          </ac:cxnSpMkLst>
        </pc:cxnChg>
      </pc:sldChg>
      <pc:sldChg chg="add modAnim">
        <pc:chgData name="Aaron J Masino" userId="2136f450-c1a6-467a-901d-8891005589d6" providerId="ADAL" clId="{ACC460FB-EDC5-55C8-B349-F928A764A37C}" dt="2025-11-12T20:26:56.549" v="2959"/>
        <pc:sldMkLst>
          <pc:docMk/>
          <pc:sldMk cId="2874941761" sldId="792"/>
        </pc:sldMkLst>
      </pc:sldChg>
      <pc:sldChg chg="add">
        <pc:chgData name="Aaron J Masino" userId="2136f450-c1a6-467a-901d-8891005589d6" providerId="ADAL" clId="{ACC460FB-EDC5-55C8-B349-F928A764A37C}" dt="2025-11-12T20:27:29.665" v="2960"/>
        <pc:sldMkLst>
          <pc:docMk/>
          <pc:sldMk cId="239170925" sldId="795"/>
        </pc:sldMkLst>
      </pc:sldChg>
      <pc:sldChg chg="add">
        <pc:chgData name="Aaron J Masino" userId="2136f450-c1a6-467a-901d-8891005589d6" providerId="ADAL" clId="{ACC460FB-EDC5-55C8-B349-F928A764A37C}" dt="2025-11-13T11:36:32.630" v="5068"/>
        <pc:sldMkLst>
          <pc:docMk/>
          <pc:sldMk cId="1829086452" sldId="797"/>
        </pc:sldMkLst>
      </pc:sldChg>
      <pc:sldChg chg="delSp modSp add mod delAnim modAnim">
        <pc:chgData name="Aaron J Masino" userId="2136f450-c1a6-467a-901d-8891005589d6" providerId="ADAL" clId="{ACC460FB-EDC5-55C8-B349-F928A764A37C}" dt="2025-11-14T19:55:08.984" v="7513" actId="20577"/>
        <pc:sldMkLst>
          <pc:docMk/>
          <pc:sldMk cId="2386564004" sldId="831"/>
        </pc:sldMkLst>
        <pc:spChg chg="mod">
          <ac:chgData name="Aaron J Masino" userId="2136f450-c1a6-467a-901d-8891005589d6" providerId="ADAL" clId="{ACC460FB-EDC5-55C8-B349-F928A764A37C}" dt="2025-11-14T19:55:08.984" v="7513" actId="20577"/>
          <ac:spMkLst>
            <pc:docMk/>
            <pc:sldMk cId="2386564004" sldId="831"/>
            <ac:spMk id="3" creationId="{A1A0D3F8-D7F4-253A-49B2-F377044431E1}"/>
          </ac:spMkLst>
        </pc:spChg>
        <pc:grpChg chg="del">
          <ac:chgData name="Aaron J Masino" userId="2136f450-c1a6-467a-901d-8891005589d6" providerId="ADAL" clId="{ACC460FB-EDC5-55C8-B349-F928A764A37C}" dt="2025-11-14T12:57:36.044" v="6122" actId="478"/>
          <ac:grpSpMkLst>
            <pc:docMk/>
            <pc:sldMk cId="2386564004" sldId="831"/>
            <ac:grpSpMk id="10" creationId="{3E39D9B8-45CD-08E1-258B-799B0D4DAE22}"/>
          </ac:grpSpMkLst>
        </pc:grpChg>
        <pc:grpChg chg="del">
          <ac:chgData name="Aaron J Masino" userId="2136f450-c1a6-467a-901d-8891005589d6" providerId="ADAL" clId="{ACC460FB-EDC5-55C8-B349-F928A764A37C}" dt="2025-11-14T12:57:28.889" v="6118" actId="478"/>
          <ac:grpSpMkLst>
            <pc:docMk/>
            <pc:sldMk cId="2386564004" sldId="831"/>
            <ac:grpSpMk id="22" creationId="{1C6954F2-93DC-8EB8-A338-BBD604538BB7}"/>
          </ac:grpSpMkLst>
        </pc:grpChg>
        <pc:cxnChg chg="mod">
          <ac:chgData name="Aaron J Masino" userId="2136f450-c1a6-467a-901d-8891005589d6" providerId="ADAL" clId="{ACC460FB-EDC5-55C8-B349-F928A764A37C}" dt="2025-11-14T12:57:28.889" v="6118" actId="478"/>
          <ac:cxnSpMkLst>
            <pc:docMk/>
            <pc:sldMk cId="2386564004" sldId="831"/>
            <ac:cxnSpMk id="6" creationId="{C60CCB41-A6D4-6893-53F9-34B5001FA303}"/>
          </ac:cxnSpMkLst>
        </pc:cxnChg>
        <pc:cxnChg chg="mod">
          <ac:chgData name="Aaron J Masino" userId="2136f450-c1a6-467a-901d-8891005589d6" providerId="ADAL" clId="{ACC460FB-EDC5-55C8-B349-F928A764A37C}" dt="2025-11-14T12:57:36.044" v="6122" actId="478"/>
          <ac:cxnSpMkLst>
            <pc:docMk/>
            <pc:sldMk cId="2386564004" sldId="831"/>
            <ac:cxnSpMk id="13" creationId="{E5CD752D-4689-7FD6-E789-31E34824D6D2}"/>
          </ac:cxnSpMkLst>
        </pc:cxnChg>
      </pc:sldChg>
      <pc:sldChg chg="modSp add mod">
        <pc:chgData name="Aaron J Masino" userId="2136f450-c1a6-467a-901d-8891005589d6" providerId="ADAL" clId="{ACC460FB-EDC5-55C8-B349-F928A764A37C}" dt="2025-11-12T17:06:07.062" v="1889" actId="255"/>
        <pc:sldMkLst>
          <pc:docMk/>
          <pc:sldMk cId="1481790167" sldId="2224"/>
        </pc:sldMkLst>
        <pc:spChg chg="mod">
          <ac:chgData name="Aaron J Masino" userId="2136f450-c1a6-467a-901d-8891005589d6" providerId="ADAL" clId="{ACC460FB-EDC5-55C8-B349-F928A764A37C}" dt="2025-11-12T17:04:31.599" v="1868" actId="20577"/>
          <ac:spMkLst>
            <pc:docMk/>
            <pc:sldMk cId="1481790167" sldId="2224"/>
            <ac:spMk id="2" creationId="{7D6E3DB4-B68C-387E-E777-D0242B10DC5E}"/>
          </ac:spMkLst>
        </pc:spChg>
        <pc:spChg chg="mod">
          <ac:chgData name="Aaron J Masino" userId="2136f450-c1a6-467a-901d-8891005589d6" providerId="ADAL" clId="{ACC460FB-EDC5-55C8-B349-F928A764A37C}" dt="2025-11-12T17:04:45.160" v="1876" actId="20577"/>
          <ac:spMkLst>
            <pc:docMk/>
            <pc:sldMk cId="1481790167" sldId="2224"/>
            <ac:spMk id="3" creationId="{6B1A7374-6A7E-15D3-0FC4-DBC636EC9710}"/>
          </ac:spMkLst>
        </pc:spChg>
        <pc:spChg chg="mod">
          <ac:chgData name="Aaron J Masino" userId="2136f450-c1a6-467a-901d-8891005589d6" providerId="ADAL" clId="{ACC460FB-EDC5-55C8-B349-F928A764A37C}" dt="2025-11-12T17:05:46.542" v="1887" actId="688"/>
          <ac:spMkLst>
            <pc:docMk/>
            <pc:sldMk cId="1481790167" sldId="2224"/>
            <ac:spMk id="6" creationId="{4FB3EDB7-1BF7-1B54-52BF-6F8FECC425A1}"/>
          </ac:spMkLst>
        </pc:spChg>
        <pc:spChg chg="mod">
          <ac:chgData name="Aaron J Masino" userId="2136f450-c1a6-467a-901d-8891005589d6" providerId="ADAL" clId="{ACC460FB-EDC5-55C8-B349-F928A764A37C}" dt="2025-11-12T17:06:07.062" v="1889" actId="255"/>
          <ac:spMkLst>
            <pc:docMk/>
            <pc:sldMk cId="1481790167" sldId="2224"/>
            <ac:spMk id="7" creationId="{42D0C28C-20D9-87CB-A1C1-D8B54B1932DD}"/>
          </ac:spMkLst>
        </pc:spChg>
      </pc:sldChg>
      <pc:sldChg chg="modSp add mod">
        <pc:chgData name="Aaron J Masino" userId="2136f450-c1a6-467a-901d-8891005589d6" providerId="ADAL" clId="{ACC460FB-EDC5-55C8-B349-F928A764A37C}" dt="2025-11-12T20:20:30.681" v="2488"/>
        <pc:sldMkLst>
          <pc:docMk/>
          <pc:sldMk cId="1062224351" sldId="2225"/>
        </pc:sldMkLst>
        <pc:spChg chg="mod">
          <ac:chgData name="Aaron J Masino" userId="2136f450-c1a6-467a-901d-8891005589d6" providerId="ADAL" clId="{ACC460FB-EDC5-55C8-B349-F928A764A37C}" dt="2025-11-12T20:20:30.681" v="2488"/>
          <ac:spMkLst>
            <pc:docMk/>
            <pc:sldMk cId="1062224351" sldId="2225"/>
            <ac:spMk id="2" creationId="{AAB06F54-5945-ECC7-1026-1345F6288877}"/>
          </ac:spMkLst>
        </pc:spChg>
      </pc:sldChg>
      <pc:sldChg chg="addSp modSp add mod modAnim chgLayout">
        <pc:chgData name="Aaron J Masino" userId="2136f450-c1a6-467a-901d-8891005589d6" providerId="ADAL" clId="{ACC460FB-EDC5-55C8-B349-F928A764A37C}" dt="2025-11-12T22:06:09.815" v="4583" actId="20577"/>
        <pc:sldMkLst>
          <pc:docMk/>
          <pc:sldMk cId="1459134544" sldId="2228"/>
        </pc:sldMkLst>
        <pc:spChg chg="mod ord">
          <ac:chgData name="Aaron J Masino" userId="2136f450-c1a6-467a-901d-8891005589d6" providerId="ADAL" clId="{ACC460FB-EDC5-55C8-B349-F928A764A37C}" dt="2025-11-12T22:04:52.927" v="4466" actId="20577"/>
          <ac:spMkLst>
            <pc:docMk/>
            <pc:sldMk cId="1459134544" sldId="2228"/>
            <ac:spMk id="2" creationId="{438E4228-04E3-ED4C-A5FA-D98A95DB483A}"/>
          </ac:spMkLst>
        </pc:spChg>
        <pc:spChg chg="mod">
          <ac:chgData name="Aaron J Masino" userId="2136f450-c1a6-467a-901d-8891005589d6" providerId="ADAL" clId="{ACC460FB-EDC5-55C8-B349-F928A764A37C}" dt="2025-11-12T20:21:09.108" v="2500" actId="1076"/>
          <ac:spMkLst>
            <pc:docMk/>
            <pc:sldMk cId="1459134544" sldId="2228"/>
            <ac:spMk id="4" creationId="{F89E45BA-BA97-B8B0-5268-645918F417FA}"/>
          </ac:spMkLst>
        </pc:spChg>
        <pc:spChg chg="mod">
          <ac:chgData name="Aaron J Masino" userId="2136f450-c1a6-467a-901d-8891005589d6" providerId="ADAL" clId="{ACC460FB-EDC5-55C8-B349-F928A764A37C}" dt="2025-11-12T20:21:09.108" v="2500" actId="1076"/>
          <ac:spMkLst>
            <pc:docMk/>
            <pc:sldMk cId="1459134544" sldId="2228"/>
            <ac:spMk id="5" creationId="{A832B94B-FE11-4F05-E36C-16B1F7B8EC87}"/>
          </ac:spMkLst>
        </pc:spChg>
        <pc:spChg chg="mod">
          <ac:chgData name="Aaron J Masino" userId="2136f450-c1a6-467a-901d-8891005589d6" providerId="ADAL" clId="{ACC460FB-EDC5-55C8-B349-F928A764A37C}" dt="2025-11-12T20:14:14.964" v="2403" actId="255"/>
          <ac:spMkLst>
            <pc:docMk/>
            <pc:sldMk cId="1459134544" sldId="2228"/>
            <ac:spMk id="71" creationId="{A9D63401-57C0-33CC-F1FA-5113213A8255}"/>
          </ac:spMkLst>
        </pc:spChg>
        <pc:spChg chg="mod">
          <ac:chgData name="Aaron J Masino" userId="2136f450-c1a6-467a-901d-8891005589d6" providerId="ADAL" clId="{ACC460FB-EDC5-55C8-B349-F928A764A37C}" dt="2025-11-12T20:14:23.915" v="2405" actId="1076"/>
          <ac:spMkLst>
            <pc:docMk/>
            <pc:sldMk cId="1459134544" sldId="2228"/>
            <ac:spMk id="75" creationId="{FD982FEE-2D95-E259-BD06-933B58935B6B}"/>
          </ac:spMkLst>
        </pc:spChg>
        <pc:spChg chg="mod">
          <ac:chgData name="Aaron J Masino" userId="2136f450-c1a6-467a-901d-8891005589d6" providerId="ADAL" clId="{ACC460FB-EDC5-55C8-B349-F928A764A37C}" dt="2025-11-12T20:21:09.108" v="2500" actId="1076"/>
          <ac:spMkLst>
            <pc:docMk/>
            <pc:sldMk cId="1459134544" sldId="2228"/>
            <ac:spMk id="79" creationId="{F09ED989-5603-BE63-2B08-051355C91777}"/>
          </ac:spMkLst>
        </pc:spChg>
        <pc:spChg chg="mod">
          <ac:chgData name="Aaron J Masino" userId="2136f450-c1a6-467a-901d-8891005589d6" providerId="ADAL" clId="{ACC460FB-EDC5-55C8-B349-F928A764A37C}" dt="2025-11-12T20:14:48.227" v="2410" actId="255"/>
          <ac:spMkLst>
            <pc:docMk/>
            <pc:sldMk cId="1459134544" sldId="2228"/>
            <ac:spMk id="82" creationId="{F1CBF060-1C73-0FBA-D4B6-839C3E111071}"/>
          </ac:spMkLst>
        </pc:spChg>
        <pc:spChg chg="mod">
          <ac:chgData name="Aaron J Masino" userId="2136f450-c1a6-467a-901d-8891005589d6" providerId="ADAL" clId="{ACC460FB-EDC5-55C8-B349-F928A764A37C}" dt="2025-11-12T20:14:48.227" v="2410" actId="255"/>
          <ac:spMkLst>
            <pc:docMk/>
            <pc:sldMk cId="1459134544" sldId="2228"/>
            <ac:spMk id="83" creationId="{406342D1-7B49-1B04-A366-A6A4197DBA1D}"/>
          </ac:spMkLst>
        </pc:spChg>
        <pc:spChg chg="mod">
          <ac:chgData name="Aaron J Masino" userId="2136f450-c1a6-467a-901d-8891005589d6" providerId="ADAL" clId="{ACC460FB-EDC5-55C8-B349-F928A764A37C}" dt="2025-11-12T20:21:09.108" v="2500" actId="1076"/>
          <ac:spMkLst>
            <pc:docMk/>
            <pc:sldMk cId="1459134544" sldId="2228"/>
            <ac:spMk id="85" creationId="{8644CF52-C90E-C3CF-C465-ACD0D8A2B0A3}"/>
          </ac:spMkLst>
        </pc:spChg>
        <pc:spChg chg="mod">
          <ac:chgData name="Aaron J Masino" userId="2136f450-c1a6-467a-901d-8891005589d6" providerId="ADAL" clId="{ACC460FB-EDC5-55C8-B349-F928A764A37C}" dt="2025-11-12T20:21:09.108" v="2500" actId="1076"/>
          <ac:spMkLst>
            <pc:docMk/>
            <pc:sldMk cId="1459134544" sldId="2228"/>
            <ac:spMk id="88" creationId="{FE3A56B7-55C8-12D9-4D9F-0C9B689C20BF}"/>
          </ac:spMkLst>
        </pc:spChg>
        <pc:spChg chg="mod">
          <ac:chgData name="Aaron J Masino" userId="2136f450-c1a6-467a-901d-8891005589d6" providerId="ADAL" clId="{ACC460FB-EDC5-55C8-B349-F928A764A37C}" dt="2025-11-12T20:21:09.108" v="2500" actId="1076"/>
          <ac:spMkLst>
            <pc:docMk/>
            <pc:sldMk cId="1459134544" sldId="2228"/>
            <ac:spMk id="90" creationId="{5C1B5868-14C0-1C19-BE55-C732CFFC7A59}"/>
          </ac:spMkLst>
        </pc:spChg>
        <pc:spChg chg="mod">
          <ac:chgData name="Aaron J Masino" userId="2136f450-c1a6-467a-901d-8891005589d6" providerId="ADAL" clId="{ACC460FB-EDC5-55C8-B349-F928A764A37C}" dt="2025-11-12T20:21:09.108" v="2500" actId="1076"/>
          <ac:spMkLst>
            <pc:docMk/>
            <pc:sldMk cId="1459134544" sldId="2228"/>
            <ac:spMk id="92" creationId="{8392B76D-1373-312B-A073-D12A06B5E970}"/>
          </ac:spMkLst>
        </pc:spChg>
        <pc:spChg chg="mod">
          <ac:chgData name="Aaron J Masino" userId="2136f450-c1a6-467a-901d-8891005589d6" providerId="ADAL" clId="{ACC460FB-EDC5-55C8-B349-F928A764A37C}" dt="2025-11-12T20:21:09.108" v="2500" actId="1076"/>
          <ac:spMkLst>
            <pc:docMk/>
            <pc:sldMk cId="1459134544" sldId="2228"/>
            <ac:spMk id="100" creationId="{52847914-3175-A494-EEDA-2DB1AF36BA6A}"/>
          </ac:spMkLst>
        </pc:spChg>
        <pc:spChg chg="mod">
          <ac:chgData name="Aaron J Masino" userId="2136f450-c1a6-467a-901d-8891005589d6" providerId="ADAL" clId="{ACC460FB-EDC5-55C8-B349-F928A764A37C}" dt="2025-11-12T20:21:09.108" v="2500" actId="1076"/>
          <ac:spMkLst>
            <pc:docMk/>
            <pc:sldMk cId="1459134544" sldId="2228"/>
            <ac:spMk id="101" creationId="{0A30803F-8F32-359C-9C57-371AEA4D04B6}"/>
          </ac:spMkLst>
        </pc:spChg>
        <pc:spChg chg="mod">
          <ac:chgData name="Aaron J Masino" userId="2136f450-c1a6-467a-901d-8891005589d6" providerId="ADAL" clId="{ACC460FB-EDC5-55C8-B349-F928A764A37C}" dt="2025-11-12T20:21:09.108" v="2500" actId="1076"/>
          <ac:spMkLst>
            <pc:docMk/>
            <pc:sldMk cId="1459134544" sldId="2228"/>
            <ac:spMk id="102" creationId="{8956994B-EB29-150C-0169-609BF8116BDB}"/>
          </ac:spMkLst>
        </pc:spChg>
        <pc:spChg chg="add mod ord">
          <ac:chgData name="Aaron J Masino" userId="2136f450-c1a6-467a-901d-8891005589d6" providerId="ADAL" clId="{ACC460FB-EDC5-55C8-B349-F928A764A37C}" dt="2025-11-12T22:06:09.815" v="4583" actId="20577"/>
          <ac:spMkLst>
            <pc:docMk/>
            <pc:sldMk cId="1459134544" sldId="2228"/>
            <ac:spMk id="103" creationId="{45FA99C9-778F-CD9C-73BA-EA86AA4AB7FC}"/>
          </ac:spMkLst>
        </pc:spChg>
        <pc:cxnChg chg="mod">
          <ac:chgData name="Aaron J Masino" userId="2136f450-c1a6-467a-901d-8891005589d6" providerId="ADAL" clId="{ACC460FB-EDC5-55C8-B349-F928A764A37C}" dt="2025-11-12T20:14:14.964" v="2403" actId="255"/>
          <ac:cxnSpMkLst>
            <pc:docMk/>
            <pc:sldMk cId="1459134544" sldId="2228"/>
            <ac:cxnSpMk id="72" creationId="{00EF0266-393E-2746-7B5C-CB3BA85A8B4D}"/>
          </ac:cxnSpMkLst>
        </pc:cxnChg>
        <pc:cxnChg chg="mod">
          <ac:chgData name="Aaron J Masino" userId="2136f450-c1a6-467a-901d-8891005589d6" providerId="ADAL" clId="{ACC460FB-EDC5-55C8-B349-F928A764A37C}" dt="2025-11-12T20:14:23.915" v="2405" actId="1076"/>
          <ac:cxnSpMkLst>
            <pc:docMk/>
            <pc:sldMk cId="1459134544" sldId="2228"/>
            <ac:cxnSpMk id="77" creationId="{B1CC7473-093D-A48B-6D2E-250AD7186914}"/>
          </ac:cxnSpMkLst>
        </pc:cxnChg>
        <pc:cxnChg chg="mod">
          <ac:chgData name="Aaron J Masino" userId="2136f450-c1a6-467a-901d-8891005589d6" providerId="ADAL" clId="{ACC460FB-EDC5-55C8-B349-F928A764A37C}" dt="2025-11-12T20:14:48.227" v="2410" actId="255"/>
          <ac:cxnSpMkLst>
            <pc:docMk/>
            <pc:sldMk cId="1459134544" sldId="2228"/>
            <ac:cxnSpMk id="84" creationId="{F5EB4092-F301-7F29-12E8-CF8290FFFDFE}"/>
          </ac:cxnSpMkLst>
        </pc:cxnChg>
      </pc:sldChg>
      <pc:sldChg chg="modSp new mod">
        <pc:chgData name="Aaron J Masino" userId="2136f450-c1a6-467a-901d-8891005589d6" providerId="ADAL" clId="{ACC460FB-EDC5-55C8-B349-F928A764A37C}" dt="2025-11-12T20:44:59.120" v="4008" actId="20577"/>
        <pc:sldMkLst>
          <pc:docMk/>
          <pc:sldMk cId="1301478961" sldId="2229"/>
        </pc:sldMkLst>
        <pc:spChg chg="mod">
          <ac:chgData name="Aaron J Masino" userId="2136f450-c1a6-467a-901d-8891005589d6" providerId="ADAL" clId="{ACC460FB-EDC5-55C8-B349-F928A764A37C}" dt="2025-11-12T20:33:05.777" v="3024" actId="20577"/>
          <ac:spMkLst>
            <pc:docMk/>
            <pc:sldMk cId="1301478961" sldId="2229"/>
            <ac:spMk id="2" creationId="{FB011471-EE24-AC33-09DB-08F686D8DFC4}"/>
          </ac:spMkLst>
        </pc:spChg>
        <pc:spChg chg="mod">
          <ac:chgData name="Aaron J Masino" userId="2136f450-c1a6-467a-901d-8891005589d6" providerId="ADAL" clId="{ACC460FB-EDC5-55C8-B349-F928A764A37C}" dt="2025-11-12T20:44:59.120" v="4008" actId="20577"/>
          <ac:spMkLst>
            <pc:docMk/>
            <pc:sldMk cId="1301478961" sldId="2229"/>
            <ac:spMk id="3" creationId="{8C6A260F-B7E0-122A-73A9-400A8C32472F}"/>
          </ac:spMkLst>
        </pc:spChg>
      </pc:sldChg>
      <pc:sldChg chg="modSp new mod">
        <pc:chgData name="Aaron J Masino" userId="2136f450-c1a6-467a-901d-8891005589d6" providerId="ADAL" clId="{ACC460FB-EDC5-55C8-B349-F928A764A37C}" dt="2025-11-12T20:47:45.594" v="4401" actId="20577"/>
        <pc:sldMkLst>
          <pc:docMk/>
          <pc:sldMk cId="1196563924" sldId="2230"/>
        </pc:sldMkLst>
        <pc:spChg chg="mod">
          <ac:chgData name="Aaron J Masino" userId="2136f450-c1a6-467a-901d-8891005589d6" providerId="ADAL" clId="{ACC460FB-EDC5-55C8-B349-F928A764A37C}" dt="2025-11-12T20:45:36.518" v="4036" actId="20577"/>
          <ac:spMkLst>
            <pc:docMk/>
            <pc:sldMk cId="1196563924" sldId="2230"/>
            <ac:spMk id="2" creationId="{21B74263-5BA9-B4BC-94D7-9A86C57029DF}"/>
          </ac:spMkLst>
        </pc:spChg>
        <pc:spChg chg="mod">
          <ac:chgData name="Aaron J Masino" userId="2136f450-c1a6-467a-901d-8891005589d6" providerId="ADAL" clId="{ACC460FB-EDC5-55C8-B349-F928A764A37C}" dt="2025-11-12T20:47:45.594" v="4401" actId="20577"/>
          <ac:spMkLst>
            <pc:docMk/>
            <pc:sldMk cId="1196563924" sldId="2230"/>
            <ac:spMk id="3" creationId="{572B1A5C-A093-47C1-250F-91FC7CE42C3F}"/>
          </ac:spMkLst>
        </pc:spChg>
      </pc:sldChg>
      <pc:sldChg chg="addSp delSp modSp new mod">
        <pc:chgData name="Aaron J Masino" userId="2136f450-c1a6-467a-901d-8891005589d6" providerId="ADAL" clId="{ACC460FB-EDC5-55C8-B349-F928A764A37C}" dt="2025-11-12T20:53:52.006" v="4446"/>
        <pc:sldMkLst>
          <pc:docMk/>
          <pc:sldMk cId="979956415" sldId="2231"/>
        </pc:sldMkLst>
        <pc:spChg chg="mod">
          <ac:chgData name="Aaron J Masino" userId="2136f450-c1a6-467a-901d-8891005589d6" providerId="ADAL" clId="{ACC460FB-EDC5-55C8-B349-F928A764A37C}" dt="2025-11-12T20:48:21.987" v="4427" actId="20577"/>
          <ac:spMkLst>
            <pc:docMk/>
            <pc:sldMk cId="979956415" sldId="2231"/>
            <ac:spMk id="2" creationId="{C526B7DC-6F52-7744-A41E-8FB019AF907B}"/>
          </ac:spMkLst>
        </pc:spChg>
        <pc:spChg chg="add mod">
          <ac:chgData name="Aaron J Masino" userId="2136f450-c1a6-467a-901d-8891005589d6" providerId="ADAL" clId="{ACC460FB-EDC5-55C8-B349-F928A764A37C}" dt="2025-11-12T20:53:52.006" v="4446"/>
          <ac:spMkLst>
            <pc:docMk/>
            <pc:sldMk cId="979956415" sldId="2231"/>
            <ac:spMk id="5" creationId="{7417B9B7-0B3E-0322-83C7-DA95AE53FAA5}"/>
          </ac:spMkLst>
        </pc:spChg>
        <pc:picChg chg="add mod">
          <ac:chgData name="Aaron J Masino" userId="2136f450-c1a6-467a-901d-8891005589d6" providerId="ADAL" clId="{ACC460FB-EDC5-55C8-B349-F928A764A37C}" dt="2025-11-12T20:51:51.948" v="4432" actId="1076"/>
          <ac:picMkLst>
            <pc:docMk/>
            <pc:sldMk cId="979956415" sldId="2231"/>
            <ac:picMk id="4" creationId="{E28FAA7B-F97C-F0FC-1B39-88C25F21CC68}"/>
          </ac:picMkLst>
        </pc:picChg>
      </pc:sldChg>
      <pc:sldChg chg="addSp modSp add mod">
        <pc:chgData name="Aaron J Masino" userId="2136f450-c1a6-467a-901d-8891005589d6" providerId="ADAL" clId="{ACC460FB-EDC5-55C8-B349-F928A764A37C}" dt="2025-11-12T22:07:32.509" v="4587" actId="1582"/>
        <pc:sldMkLst>
          <pc:docMk/>
          <pc:sldMk cId="1431899376" sldId="2232"/>
        </pc:sldMkLst>
        <pc:spChg chg="add mod">
          <ac:chgData name="Aaron J Masino" userId="2136f450-c1a6-467a-901d-8891005589d6" providerId="ADAL" clId="{ACC460FB-EDC5-55C8-B349-F928A764A37C}" dt="2025-11-12T22:07:32.509" v="4587" actId="1582"/>
          <ac:spMkLst>
            <pc:docMk/>
            <pc:sldMk cId="1431899376" sldId="2232"/>
            <ac:spMk id="3" creationId="{21630AD6-54DE-E9CC-25E5-74380784240E}"/>
          </ac:spMkLst>
        </pc:spChg>
      </pc:sldChg>
      <pc:sldChg chg="modSp new mod">
        <pc:chgData name="Aaron J Masino" userId="2136f450-c1a6-467a-901d-8891005589d6" providerId="ADAL" clId="{ACC460FB-EDC5-55C8-B349-F928A764A37C}" dt="2025-11-15T14:16:53.457" v="10983" actId="207"/>
        <pc:sldMkLst>
          <pc:docMk/>
          <pc:sldMk cId="2897319895" sldId="2233"/>
        </pc:sldMkLst>
        <pc:spChg chg="mod">
          <ac:chgData name="Aaron J Masino" userId="2136f450-c1a6-467a-901d-8891005589d6" providerId="ADAL" clId="{ACC460FB-EDC5-55C8-B349-F928A764A37C}" dt="2025-11-12T22:07:47.399" v="4618" actId="20577"/>
          <ac:spMkLst>
            <pc:docMk/>
            <pc:sldMk cId="2897319895" sldId="2233"/>
            <ac:spMk id="2" creationId="{07538F32-602E-1D9B-E882-A0D49FFAD0D5}"/>
          </ac:spMkLst>
        </pc:spChg>
        <pc:spChg chg="mod">
          <ac:chgData name="Aaron J Masino" userId="2136f450-c1a6-467a-901d-8891005589d6" providerId="ADAL" clId="{ACC460FB-EDC5-55C8-B349-F928A764A37C}" dt="2025-11-15T14:16:53.457" v="10983" actId="207"/>
          <ac:spMkLst>
            <pc:docMk/>
            <pc:sldMk cId="2897319895" sldId="2233"/>
            <ac:spMk id="3" creationId="{9763C019-5600-F0EA-EE6E-F71ED7CAE9D6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1-14T22:27:52.823" v="9859" actId="478"/>
        <pc:sldMkLst>
          <pc:docMk/>
          <pc:sldMk cId="2373321452" sldId="2234"/>
        </pc:sldMkLst>
        <pc:spChg chg="del mod">
          <ac:chgData name="Aaron J Masino" userId="2136f450-c1a6-467a-901d-8891005589d6" providerId="ADAL" clId="{ACC460FB-EDC5-55C8-B349-F928A764A37C}" dt="2025-11-14T22:27:52.823" v="9859" actId="478"/>
          <ac:spMkLst>
            <pc:docMk/>
            <pc:sldMk cId="2373321452" sldId="2234"/>
            <ac:spMk id="3" creationId="{1D8CA541-05C5-562D-33E2-E60F2B612625}"/>
          </ac:spMkLst>
        </pc:spChg>
        <pc:spChg chg="add mod">
          <ac:chgData name="Aaron J Masino" userId="2136f450-c1a6-467a-901d-8891005589d6" providerId="ADAL" clId="{ACC460FB-EDC5-55C8-B349-F928A764A37C}" dt="2025-11-14T11:34:22.573" v="5079" actId="1076"/>
          <ac:spMkLst>
            <pc:docMk/>
            <pc:sldMk cId="2373321452" sldId="2234"/>
            <ac:spMk id="6" creationId="{7F940DC3-EFC8-A976-DB06-DA0AA9079E83}"/>
          </ac:spMkLst>
        </pc:spChg>
        <pc:spChg chg="add mod">
          <ac:chgData name="Aaron J Masino" userId="2136f450-c1a6-467a-901d-8891005589d6" providerId="ADAL" clId="{ACC460FB-EDC5-55C8-B349-F928A764A37C}" dt="2025-11-14T22:27:49.196" v="9858"/>
          <ac:spMkLst>
            <pc:docMk/>
            <pc:sldMk cId="2373321452" sldId="2234"/>
            <ac:spMk id="7" creationId="{57786D92-1689-88CE-7E57-311120CEBD47}"/>
          </ac:spMkLst>
        </pc:spChg>
      </pc:sldChg>
      <pc:sldChg chg="modSp add mod">
        <pc:chgData name="Aaron J Masino" userId="2136f450-c1a6-467a-901d-8891005589d6" providerId="ADAL" clId="{ACC460FB-EDC5-55C8-B349-F928A764A37C}" dt="2025-11-14T21:52:39.618" v="8409" actId="20577"/>
        <pc:sldMkLst>
          <pc:docMk/>
          <pc:sldMk cId="1898294739" sldId="2235"/>
        </pc:sldMkLst>
        <pc:spChg chg="mod">
          <ac:chgData name="Aaron J Masino" userId="2136f450-c1a6-467a-901d-8891005589d6" providerId="ADAL" clId="{ACC460FB-EDC5-55C8-B349-F928A764A37C}" dt="2025-11-14T11:35:26.485" v="5096" actId="20577"/>
          <ac:spMkLst>
            <pc:docMk/>
            <pc:sldMk cId="1898294739" sldId="2235"/>
            <ac:spMk id="2" creationId="{E60D95F3-E50B-066F-BAF9-BA544AD3E145}"/>
          </ac:spMkLst>
        </pc:spChg>
        <pc:spChg chg="mod">
          <ac:chgData name="Aaron J Masino" userId="2136f450-c1a6-467a-901d-8891005589d6" providerId="ADAL" clId="{ACC460FB-EDC5-55C8-B349-F928A764A37C}" dt="2025-11-14T21:52:39.618" v="8409" actId="20577"/>
          <ac:spMkLst>
            <pc:docMk/>
            <pc:sldMk cId="1898294739" sldId="2235"/>
            <ac:spMk id="3" creationId="{7DEF45BF-634C-35C8-BB9A-BD0C798D72D3}"/>
          </ac:spMkLst>
        </pc:spChg>
      </pc:sldChg>
      <pc:sldChg chg="modSp add mod">
        <pc:chgData name="Aaron J Masino" userId="2136f450-c1a6-467a-901d-8891005589d6" providerId="ADAL" clId="{ACC460FB-EDC5-55C8-B349-F928A764A37C}" dt="2025-11-14T22:32:55.002" v="9912" actId="20577"/>
        <pc:sldMkLst>
          <pc:docMk/>
          <pc:sldMk cId="3881559035" sldId="2236"/>
        </pc:sldMkLst>
        <pc:spChg chg="mod">
          <ac:chgData name="Aaron J Masino" userId="2136f450-c1a6-467a-901d-8891005589d6" providerId="ADAL" clId="{ACC460FB-EDC5-55C8-B349-F928A764A37C}" dt="2025-11-14T22:32:55.002" v="9912" actId="20577"/>
          <ac:spMkLst>
            <pc:docMk/>
            <pc:sldMk cId="3881559035" sldId="2236"/>
            <ac:spMk id="3" creationId="{65C4C765-6741-32D0-37B5-3B92A06F67AF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1-14T20:00:43.169" v="7573" actId="20577"/>
        <pc:sldMkLst>
          <pc:docMk/>
          <pc:sldMk cId="372086871" sldId="2237"/>
        </pc:sldMkLst>
        <pc:spChg chg="mod">
          <ac:chgData name="Aaron J Masino" userId="2136f450-c1a6-467a-901d-8891005589d6" providerId="ADAL" clId="{ACC460FB-EDC5-55C8-B349-F928A764A37C}" dt="2025-11-14T20:00:43.169" v="7573" actId="20577"/>
          <ac:spMkLst>
            <pc:docMk/>
            <pc:sldMk cId="372086871" sldId="2237"/>
            <ac:spMk id="2" creationId="{868476B0-8600-C8B0-45BB-2093D92155CB}"/>
          </ac:spMkLst>
        </pc:spChg>
        <pc:spChg chg="mod">
          <ac:chgData name="Aaron J Masino" userId="2136f450-c1a6-467a-901d-8891005589d6" providerId="ADAL" clId="{ACC460FB-EDC5-55C8-B349-F928A764A37C}" dt="2025-11-14T19:59:49.972" v="7546" actId="20577"/>
          <ac:spMkLst>
            <pc:docMk/>
            <pc:sldMk cId="372086871" sldId="2237"/>
            <ac:spMk id="3" creationId="{38A74A33-6F5D-9904-71EB-A997907716AF}"/>
          </ac:spMkLst>
        </pc:spChg>
        <pc:spChg chg="add mod topLvl">
          <ac:chgData name="Aaron J Masino" userId="2136f450-c1a6-467a-901d-8891005589d6" providerId="ADAL" clId="{ACC460FB-EDC5-55C8-B349-F928A764A37C}" dt="2025-11-14T15:54:55.931" v="7275" actId="1036"/>
          <ac:spMkLst>
            <pc:docMk/>
            <pc:sldMk cId="372086871" sldId="2237"/>
            <ac:spMk id="4" creationId="{874ED4DE-94E2-F8B7-6052-4833A81608A7}"/>
          </ac:spMkLst>
        </pc:spChg>
        <pc:spChg chg="mod">
          <ac:chgData name="Aaron J Masino" userId="2136f450-c1a6-467a-901d-8891005589d6" providerId="ADAL" clId="{ACC460FB-EDC5-55C8-B349-F928A764A37C}" dt="2025-11-14T13:44:45.700" v="7086"/>
          <ac:spMkLst>
            <pc:docMk/>
            <pc:sldMk cId="372086871" sldId="2237"/>
            <ac:spMk id="6" creationId="{617C9500-8E0E-5DB7-A5D4-EF438576B554}"/>
          </ac:spMkLst>
        </pc:spChg>
        <pc:spChg chg="mod">
          <ac:chgData name="Aaron J Masino" userId="2136f450-c1a6-467a-901d-8891005589d6" providerId="ADAL" clId="{ACC460FB-EDC5-55C8-B349-F928A764A37C}" dt="2025-11-14T13:44:45.700" v="7086"/>
          <ac:spMkLst>
            <pc:docMk/>
            <pc:sldMk cId="372086871" sldId="2237"/>
            <ac:spMk id="7" creationId="{58CD0F3D-F405-ECA6-3DC8-8C61537F283F}"/>
          </ac:spMkLst>
        </pc:spChg>
        <pc:spChg chg="mod">
          <ac:chgData name="Aaron J Masino" userId="2136f450-c1a6-467a-901d-8891005589d6" providerId="ADAL" clId="{ACC460FB-EDC5-55C8-B349-F928A764A37C}" dt="2025-11-14T13:44:45.700" v="7086"/>
          <ac:spMkLst>
            <pc:docMk/>
            <pc:sldMk cId="372086871" sldId="2237"/>
            <ac:spMk id="8" creationId="{21BED786-9260-DBF7-407C-3FC7F1936A85}"/>
          </ac:spMkLst>
        </pc:spChg>
        <pc:spChg chg="mod">
          <ac:chgData name="Aaron J Masino" userId="2136f450-c1a6-467a-901d-8891005589d6" providerId="ADAL" clId="{ACC460FB-EDC5-55C8-B349-F928A764A37C}" dt="2025-11-14T13:44:45.700" v="7086"/>
          <ac:spMkLst>
            <pc:docMk/>
            <pc:sldMk cId="372086871" sldId="2237"/>
            <ac:spMk id="9" creationId="{6DCF3919-AC2A-4573-2567-ABED8613484F}"/>
          </ac:spMkLst>
        </pc:spChg>
        <pc:spChg chg="mod">
          <ac:chgData name="Aaron J Masino" userId="2136f450-c1a6-467a-901d-8891005589d6" providerId="ADAL" clId="{ACC460FB-EDC5-55C8-B349-F928A764A37C}" dt="2025-11-14T13:44:45.700" v="7086"/>
          <ac:spMkLst>
            <pc:docMk/>
            <pc:sldMk cId="372086871" sldId="2237"/>
            <ac:spMk id="10" creationId="{2645CFD3-BF9E-46BC-97C4-28CDC615B8D4}"/>
          </ac:spMkLst>
        </pc:spChg>
        <pc:spChg chg="mod">
          <ac:chgData name="Aaron J Masino" userId="2136f450-c1a6-467a-901d-8891005589d6" providerId="ADAL" clId="{ACC460FB-EDC5-55C8-B349-F928A764A37C}" dt="2025-11-14T13:44:45.700" v="7086"/>
          <ac:spMkLst>
            <pc:docMk/>
            <pc:sldMk cId="372086871" sldId="2237"/>
            <ac:spMk id="11" creationId="{EB9318D1-7897-F1BA-41EF-AE0BA70321AD}"/>
          </ac:spMkLst>
        </pc:spChg>
        <pc:spChg chg="mod">
          <ac:chgData name="Aaron J Masino" userId="2136f450-c1a6-467a-901d-8891005589d6" providerId="ADAL" clId="{ACC460FB-EDC5-55C8-B349-F928A764A37C}" dt="2025-11-14T13:44:45.700" v="7086"/>
          <ac:spMkLst>
            <pc:docMk/>
            <pc:sldMk cId="372086871" sldId="2237"/>
            <ac:spMk id="12" creationId="{67ACBC2B-B4B5-1CF0-EF61-F16899EA6990}"/>
          </ac:spMkLst>
        </pc:spChg>
        <pc:spChg chg="add mod">
          <ac:chgData name="Aaron J Masino" userId="2136f450-c1a6-467a-901d-8891005589d6" providerId="ADAL" clId="{ACC460FB-EDC5-55C8-B349-F928A764A37C}" dt="2025-11-14T15:54:34.774" v="7268" actId="1076"/>
          <ac:spMkLst>
            <pc:docMk/>
            <pc:sldMk cId="372086871" sldId="2237"/>
            <ac:spMk id="14" creationId="{69CF9726-0A57-7902-4384-BCBA7B01E55B}"/>
          </ac:spMkLst>
        </pc:spChg>
        <pc:spChg chg="add mod">
          <ac:chgData name="Aaron J Masino" userId="2136f450-c1a6-467a-901d-8891005589d6" providerId="ADAL" clId="{ACC460FB-EDC5-55C8-B349-F928A764A37C}" dt="2025-11-14T15:45:13.798" v="7104"/>
          <ac:spMkLst>
            <pc:docMk/>
            <pc:sldMk cId="372086871" sldId="2237"/>
            <ac:spMk id="17" creationId="{DF7D8DF5-F495-D10E-C71F-2B72D84E852A}"/>
          </ac:spMkLst>
        </pc:spChg>
        <pc:spChg chg="mod">
          <ac:chgData name="Aaron J Masino" userId="2136f450-c1a6-467a-901d-8891005589d6" providerId="ADAL" clId="{ACC460FB-EDC5-55C8-B349-F928A764A37C}" dt="2025-11-14T15:45:13.798" v="7104"/>
          <ac:spMkLst>
            <pc:docMk/>
            <pc:sldMk cId="372086871" sldId="2237"/>
            <ac:spMk id="19" creationId="{5DF1D068-6F07-198E-F48F-77A6218FAF5D}"/>
          </ac:spMkLst>
        </pc:spChg>
        <pc:spChg chg="mod">
          <ac:chgData name="Aaron J Masino" userId="2136f450-c1a6-467a-901d-8891005589d6" providerId="ADAL" clId="{ACC460FB-EDC5-55C8-B349-F928A764A37C}" dt="2025-11-14T15:45:13.798" v="7104"/>
          <ac:spMkLst>
            <pc:docMk/>
            <pc:sldMk cId="372086871" sldId="2237"/>
            <ac:spMk id="20" creationId="{D3A9BFB8-1132-F6F6-8551-06C80394340E}"/>
          </ac:spMkLst>
        </pc:spChg>
        <pc:spChg chg="mod">
          <ac:chgData name="Aaron J Masino" userId="2136f450-c1a6-467a-901d-8891005589d6" providerId="ADAL" clId="{ACC460FB-EDC5-55C8-B349-F928A764A37C}" dt="2025-11-14T15:45:13.798" v="7104"/>
          <ac:spMkLst>
            <pc:docMk/>
            <pc:sldMk cId="372086871" sldId="2237"/>
            <ac:spMk id="21" creationId="{76774B73-5746-414B-92D4-72FE3D612F3D}"/>
          </ac:spMkLst>
        </pc:spChg>
        <pc:spChg chg="mod">
          <ac:chgData name="Aaron J Masino" userId="2136f450-c1a6-467a-901d-8891005589d6" providerId="ADAL" clId="{ACC460FB-EDC5-55C8-B349-F928A764A37C}" dt="2025-11-14T15:45:13.798" v="7104"/>
          <ac:spMkLst>
            <pc:docMk/>
            <pc:sldMk cId="372086871" sldId="2237"/>
            <ac:spMk id="22" creationId="{2B240472-5E95-A272-1F6C-3225CC35511A}"/>
          </ac:spMkLst>
        </pc:spChg>
        <pc:spChg chg="mod">
          <ac:chgData name="Aaron J Masino" userId="2136f450-c1a6-467a-901d-8891005589d6" providerId="ADAL" clId="{ACC460FB-EDC5-55C8-B349-F928A764A37C}" dt="2025-11-14T15:45:13.798" v="7104"/>
          <ac:spMkLst>
            <pc:docMk/>
            <pc:sldMk cId="372086871" sldId="2237"/>
            <ac:spMk id="23" creationId="{2DA870C2-77C8-F55B-069B-AA11F0AAAB41}"/>
          </ac:spMkLst>
        </pc:spChg>
        <pc:spChg chg="mod">
          <ac:chgData name="Aaron J Masino" userId="2136f450-c1a6-467a-901d-8891005589d6" providerId="ADAL" clId="{ACC460FB-EDC5-55C8-B349-F928A764A37C}" dt="2025-11-14T15:45:13.798" v="7104"/>
          <ac:spMkLst>
            <pc:docMk/>
            <pc:sldMk cId="372086871" sldId="2237"/>
            <ac:spMk id="24" creationId="{A7905477-06BF-A358-9083-57C32388203D}"/>
          </ac:spMkLst>
        </pc:spChg>
        <pc:spChg chg="mod">
          <ac:chgData name="Aaron J Masino" userId="2136f450-c1a6-467a-901d-8891005589d6" providerId="ADAL" clId="{ACC460FB-EDC5-55C8-B349-F928A764A37C}" dt="2025-11-14T15:45:13.798" v="7104"/>
          <ac:spMkLst>
            <pc:docMk/>
            <pc:sldMk cId="372086871" sldId="2237"/>
            <ac:spMk id="25" creationId="{9A54C53C-7955-81BC-88E8-3FB0903D1B09}"/>
          </ac:spMkLst>
        </pc:spChg>
        <pc:spChg chg="mod topLvl">
          <ac:chgData name="Aaron J Masino" userId="2136f450-c1a6-467a-901d-8891005589d6" providerId="ADAL" clId="{ACC460FB-EDC5-55C8-B349-F928A764A37C}" dt="2025-11-14T15:48:37.261" v="7122" actId="165"/>
          <ac:spMkLst>
            <pc:docMk/>
            <pc:sldMk cId="372086871" sldId="2237"/>
            <ac:spMk id="27" creationId="{349ABA7D-5271-B825-5EAF-8761932B37B5}"/>
          </ac:spMkLst>
        </pc:spChg>
        <pc:spChg chg="del mod topLvl">
          <ac:chgData name="Aaron J Masino" userId="2136f450-c1a6-467a-901d-8891005589d6" providerId="ADAL" clId="{ACC460FB-EDC5-55C8-B349-F928A764A37C}" dt="2025-11-14T19:47:04.052" v="7330" actId="478"/>
          <ac:spMkLst>
            <pc:docMk/>
            <pc:sldMk cId="372086871" sldId="2237"/>
            <ac:spMk id="28" creationId="{F36EE5DC-F11C-A470-2F92-72E5B6512B92}"/>
          </ac:spMkLst>
        </pc:spChg>
        <pc:spChg chg="del mod">
          <ac:chgData name="Aaron J Masino" userId="2136f450-c1a6-467a-901d-8891005589d6" providerId="ADAL" clId="{ACC460FB-EDC5-55C8-B349-F928A764A37C}" dt="2025-11-14T19:47:04.052" v="7330" actId="478"/>
          <ac:spMkLst>
            <pc:docMk/>
            <pc:sldMk cId="372086871" sldId="2237"/>
            <ac:spMk id="29" creationId="{42B750F0-9959-8FC0-F5CD-FFCF7CB04117}"/>
          </ac:spMkLst>
        </pc:spChg>
        <pc:spChg chg="del mod topLvl">
          <ac:chgData name="Aaron J Masino" userId="2136f450-c1a6-467a-901d-8891005589d6" providerId="ADAL" clId="{ACC460FB-EDC5-55C8-B349-F928A764A37C}" dt="2025-11-14T15:48:40.611" v="7123" actId="478"/>
          <ac:spMkLst>
            <pc:docMk/>
            <pc:sldMk cId="372086871" sldId="2237"/>
            <ac:spMk id="30" creationId="{7DC4A1A2-43F3-36C6-C152-E0842864A240}"/>
          </ac:spMkLst>
        </pc:spChg>
        <pc:spChg chg="mod topLvl">
          <ac:chgData name="Aaron J Masino" userId="2136f450-c1a6-467a-901d-8891005589d6" providerId="ADAL" clId="{ACC460FB-EDC5-55C8-B349-F928A764A37C}" dt="2025-11-14T15:48:37.261" v="7122" actId="165"/>
          <ac:spMkLst>
            <pc:docMk/>
            <pc:sldMk cId="372086871" sldId="2237"/>
            <ac:spMk id="31" creationId="{028663DC-F9FF-8DE5-9FDE-D6BD6D1AAFA9}"/>
          </ac:spMkLst>
        </pc:spChg>
        <pc:spChg chg="del mod topLvl">
          <ac:chgData name="Aaron J Masino" userId="2136f450-c1a6-467a-901d-8891005589d6" providerId="ADAL" clId="{ACC460FB-EDC5-55C8-B349-F928A764A37C}" dt="2025-11-14T19:47:04.052" v="7330" actId="478"/>
          <ac:spMkLst>
            <pc:docMk/>
            <pc:sldMk cId="372086871" sldId="2237"/>
            <ac:spMk id="32" creationId="{EF23AED2-6757-B100-F356-019E2EAB5F36}"/>
          </ac:spMkLst>
        </pc:spChg>
        <pc:spChg chg="del mod">
          <ac:chgData name="Aaron J Masino" userId="2136f450-c1a6-467a-901d-8891005589d6" providerId="ADAL" clId="{ACC460FB-EDC5-55C8-B349-F928A764A37C}" dt="2025-11-14T19:47:04.052" v="7330" actId="478"/>
          <ac:spMkLst>
            <pc:docMk/>
            <pc:sldMk cId="372086871" sldId="2237"/>
            <ac:spMk id="33" creationId="{38C35631-09C3-C7EC-F9A9-BE7C706B6779}"/>
          </ac:spMkLst>
        </pc:spChg>
        <pc:spChg chg="del mod topLvl">
          <ac:chgData name="Aaron J Masino" userId="2136f450-c1a6-467a-901d-8891005589d6" providerId="ADAL" clId="{ACC460FB-EDC5-55C8-B349-F928A764A37C}" dt="2025-11-14T19:47:04.052" v="7330" actId="478"/>
          <ac:spMkLst>
            <pc:docMk/>
            <pc:sldMk cId="372086871" sldId="2237"/>
            <ac:spMk id="35" creationId="{261B3F64-54CE-DF12-E552-917860C85262}"/>
          </ac:spMkLst>
        </pc:spChg>
        <pc:spChg chg="del mod topLvl">
          <ac:chgData name="Aaron J Masino" userId="2136f450-c1a6-467a-901d-8891005589d6" providerId="ADAL" clId="{ACC460FB-EDC5-55C8-B349-F928A764A37C}" dt="2025-11-14T15:47:27.801" v="7111" actId="478"/>
          <ac:spMkLst>
            <pc:docMk/>
            <pc:sldMk cId="372086871" sldId="2237"/>
            <ac:spMk id="36" creationId="{694619F5-3801-3331-05A4-7C1C65366BA0}"/>
          </ac:spMkLst>
        </pc:spChg>
        <pc:spChg chg="del mod topLvl">
          <ac:chgData name="Aaron J Masino" userId="2136f450-c1a6-467a-901d-8891005589d6" providerId="ADAL" clId="{ACC460FB-EDC5-55C8-B349-F928A764A37C}" dt="2025-11-14T19:47:04.052" v="7330" actId="478"/>
          <ac:spMkLst>
            <pc:docMk/>
            <pc:sldMk cId="372086871" sldId="2237"/>
            <ac:spMk id="37" creationId="{041A9F95-A12A-F6E5-2509-425BC44FE791}"/>
          </ac:spMkLst>
        </pc:spChg>
        <pc:spChg chg="mod topLvl">
          <ac:chgData name="Aaron J Masino" userId="2136f450-c1a6-467a-901d-8891005589d6" providerId="ADAL" clId="{ACC460FB-EDC5-55C8-B349-F928A764A37C}" dt="2025-11-14T15:48:37.261" v="7122" actId="165"/>
          <ac:spMkLst>
            <pc:docMk/>
            <pc:sldMk cId="372086871" sldId="2237"/>
            <ac:spMk id="38" creationId="{C3B57179-BA7E-01E2-F87E-A224C5EB5B0D}"/>
          </ac:spMkLst>
        </pc:spChg>
        <pc:spChg chg="del mod topLvl">
          <ac:chgData name="Aaron J Masino" userId="2136f450-c1a6-467a-901d-8891005589d6" providerId="ADAL" clId="{ACC460FB-EDC5-55C8-B349-F928A764A37C}" dt="2025-11-14T19:47:04.052" v="7330" actId="478"/>
          <ac:spMkLst>
            <pc:docMk/>
            <pc:sldMk cId="372086871" sldId="2237"/>
            <ac:spMk id="39" creationId="{4F67C026-99D4-5AAC-F7CE-0BD933283004}"/>
          </ac:spMkLst>
        </pc:spChg>
        <pc:spChg chg="del mod topLvl">
          <ac:chgData name="Aaron J Masino" userId="2136f450-c1a6-467a-901d-8891005589d6" providerId="ADAL" clId="{ACC460FB-EDC5-55C8-B349-F928A764A37C}" dt="2025-11-14T19:47:04.052" v="7330" actId="478"/>
          <ac:spMkLst>
            <pc:docMk/>
            <pc:sldMk cId="372086871" sldId="2237"/>
            <ac:spMk id="40" creationId="{BD551CA8-4064-F429-2854-7F042C7A1DA0}"/>
          </ac:spMkLst>
        </pc:spChg>
        <pc:spChg chg="del mod topLvl">
          <ac:chgData name="Aaron J Masino" userId="2136f450-c1a6-467a-901d-8891005589d6" providerId="ADAL" clId="{ACC460FB-EDC5-55C8-B349-F928A764A37C}" dt="2025-11-14T19:47:04.052" v="7330" actId="478"/>
          <ac:spMkLst>
            <pc:docMk/>
            <pc:sldMk cId="372086871" sldId="2237"/>
            <ac:spMk id="41" creationId="{D0A81E55-3803-5FAD-840D-FE658319B490}"/>
          </ac:spMkLst>
        </pc:spChg>
        <pc:spChg chg="add mod">
          <ac:chgData name="Aaron J Masino" userId="2136f450-c1a6-467a-901d-8891005589d6" providerId="ADAL" clId="{ACC460FB-EDC5-55C8-B349-F928A764A37C}" dt="2025-11-14T15:55:03.831" v="7288" actId="1035"/>
          <ac:spMkLst>
            <pc:docMk/>
            <pc:sldMk cId="372086871" sldId="2237"/>
            <ac:spMk id="45" creationId="{1590B09F-EA6F-1C1D-EC7F-17CA58AD7D65}"/>
          </ac:spMkLst>
        </pc:spChg>
        <pc:spChg chg="add mod">
          <ac:chgData name="Aaron J Masino" userId="2136f450-c1a6-467a-901d-8891005589d6" providerId="ADAL" clId="{ACC460FB-EDC5-55C8-B349-F928A764A37C}" dt="2025-11-14T15:54:55.931" v="7275" actId="1036"/>
          <ac:spMkLst>
            <pc:docMk/>
            <pc:sldMk cId="372086871" sldId="2237"/>
            <ac:spMk id="46" creationId="{472865F8-CB17-FD4F-4053-5F4E70995F9D}"/>
          </ac:spMkLst>
        </pc:spChg>
        <pc:spChg chg="add del mod">
          <ac:chgData name="Aaron J Masino" userId="2136f450-c1a6-467a-901d-8891005589d6" providerId="ADAL" clId="{ACC460FB-EDC5-55C8-B349-F928A764A37C}" dt="2025-11-14T15:51:22.113" v="7219" actId="478"/>
          <ac:spMkLst>
            <pc:docMk/>
            <pc:sldMk cId="372086871" sldId="2237"/>
            <ac:spMk id="47" creationId="{CC501C69-499C-F6B2-3E0D-5975255B4928}"/>
          </ac:spMkLst>
        </pc:spChg>
        <pc:spChg chg="add mod">
          <ac:chgData name="Aaron J Masino" userId="2136f450-c1a6-467a-901d-8891005589d6" providerId="ADAL" clId="{ACC460FB-EDC5-55C8-B349-F928A764A37C}" dt="2025-11-14T15:54:55.931" v="7275" actId="1036"/>
          <ac:spMkLst>
            <pc:docMk/>
            <pc:sldMk cId="372086871" sldId="2237"/>
            <ac:spMk id="48" creationId="{878BDBE2-E7B1-0B9B-A37C-C22AC8442197}"/>
          </ac:spMkLst>
        </pc:spChg>
        <pc:spChg chg="add del mod">
          <ac:chgData name="Aaron J Masino" userId="2136f450-c1a6-467a-901d-8891005589d6" providerId="ADAL" clId="{ACC460FB-EDC5-55C8-B349-F928A764A37C}" dt="2025-11-14T19:46:59.748" v="7329" actId="478"/>
          <ac:spMkLst>
            <pc:docMk/>
            <pc:sldMk cId="372086871" sldId="2237"/>
            <ac:spMk id="51" creationId="{2BF80F3F-67CF-04E3-88B5-1F412A7268E7}"/>
          </ac:spMkLst>
        </pc:spChg>
        <pc:spChg chg="add del mod">
          <ac:chgData name="Aaron J Masino" userId="2136f450-c1a6-467a-901d-8891005589d6" providerId="ADAL" clId="{ACC460FB-EDC5-55C8-B349-F928A764A37C}" dt="2025-11-14T19:46:57.109" v="7328" actId="478"/>
          <ac:spMkLst>
            <pc:docMk/>
            <pc:sldMk cId="372086871" sldId="2237"/>
            <ac:spMk id="52" creationId="{9EB0A1A3-6629-85AD-0C40-6A647F15EA13}"/>
          </ac:spMkLst>
        </pc:spChg>
        <pc:spChg chg="add del mod">
          <ac:chgData name="Aaron J Masino" userId="2136f450-c1a6-467a-901d-8891005589d6" providerId="ADAL" clId="{ACC460FB-EDC5-55C8-B349-F928A764A37C}" dt="2025-11-14T19:46:43.089" v="7325" actId="478"/>
          <ac:spMkLst>
            <pc:docMk/>
            <pc:sldMk cId="372086871" sldId="2237"/>
            <ac:spMk id="60" creationId="{6EA9A132-51DE-17CA-AAE1-C60492A8580E}"/>
          </ac:spMkLst>
        </pc:spChg>
        <pc:spChg chg="add del mod">
          <ac:chgData name="Aaron J Masino" userId="2136f450-c1a6-467a-901d-8891005589d6" providerId="ADAL" clId="{ACC460FB-EDC5-55C8-B349-F928A764A37C}" dt="2025-11-14T19:47:04.052" v="7330" actId="478"/>
          <ac:spMkLst>
            <pc:docMk/>
            <pc:sldMk cId="372086871" sldId="2237"/>
            <ac:spMk id="61" creationId="{BA063646-9856-0124-870C-96FEC5380B5D}"/>
          </ac:spMkLst>
        </pc:spChg>
        <pc:spChg chg="add del">
          <ac:chgData name="Aaron J Masino" userId="2136f450-c1a6-467a-901d-8891005589d6" providerId="ADAL" clId="{ACC460FB-EDC5-55C8-B349-F928A764A37C}" dt="2025-11-14T15:56:16.065" v="7308" actId="22"/>
          <ac:spMkLst>
            <pc:docMk/>
            <pc:sldMk cId="372086871" sldId="2237"/>
            <ac:spMk id="63" creationId="{EB47531B-B5A1-0AB4-9F49-C08DF680EC9D}"/>
          </ac:spMkLst>
        </pc:spChg>
        <pc:spChg chg="add mod">
          <ac:chgData name="Aaron J Masino" userId="2136f450-c1a6-467a-901d-8891005589d6" providerId="ADAL" clId="{ACC460FB-EDC5-55C8-B349-F928A764A37C}" dt="2025-11-14T19:57:20.421" v="7522" actId="1076"/>
          <ac:spMkLst>
            <pc:docMk/>
            <pc:sldMk cId="372086871" sldId="2237"/>
            <ac:spMk id="68" creationId="{3AC92619-DDC6-3C8E-F891-14A17FD093A7}"/>
          </ac:spMkLst>
        </pc:spChg>
        <pc:spChg chg="add mod">
          <ac:chgData name="Aaron J Masino" userId="2136f450-c1a6-467a-901d-8891005589d6" providerId="ADAL" clId="{ACC460FB-EDC5-55C8-B349-F928A764A37C}" dt="2025-11-14T19:51:25.415" v="7499" actId="20577"/>
          <ac:spMkLst>
            <pc:docMk/>
            <pc:sldMk cId="372086871" sldId="2237"/>
            <ac:spMk id="70" creationId="{F0FED682-A00D-9A09-0F6F-FA943B0D30AB}"/>
          </ac:spMkLst>
        </pc:spChg>
        <pc:spChg chg="add del mod">
          <ac:chgData name="Aaron J Masino" userId="2136f450-c1a6-467a-901d-8891005589d6" providerId="ADAL" clId="{ACC460FB-EDC5-55C8-B349-F928A764A37C}" dt="2025-11-14T19:58:19.321" v="7535" actId="1076"/>
          <ac:spMkLst>
            <pc:docMk/>
            <pc:sldMk cId="372086871" sldId="2237"/>
            <ac:spMk id="71" creationId="{F5B2B2DD-275B-212C-266B-1DE4C253000A}"/>
          </ac:spMkLst>
        </pc:spChg>
        <pc:grpChg chg="add mod topLvl">
          <ac:chgData name="Aaron J Masino" userId="2136f450-c1a6-467a-901d-8891005589d6" providerId="ADAL" clId="{ACC460FB-EDC5-55C8-B349-F928A764A37C}" dt="2025-11-14T15:48:54.942" v="7131" actId="1038"/>
          <ac:grpSpMkLst>
            <pc:docMk/>
            <pc:sldMk cId="372086871" sldId="2237"/>
            <ac:grpSpMk id="5" creationId="{9B1D3FFC-FDE1-F5CC-986F-A09577DB5B5C}"/>
          </ac:grpSpMkLst>
        </pc:grpChg>
        <pc:grpChg chg="add del mod">
          <ac:chgData name="Aaron J Masino" userId="2136f450-c1a6-467a-901d-8891005589d6" providerId="ADAL" clId="{ACC460FB-EDC5-55C8-B349-F928A764A37C}" dt="2025-11-14T15:45:09.975" v="7103" actId="165"/>
          <ac:grpSpMkLst>
            <pc:docMk/>
            <pc:sldMk cId="372086871" sldId="2237"/>
            <ac:grpSpMk id="13" creationId="{2A1963CB-901D-E0F4-9764-DF12DFE166D1}"/>
          </ac:grpSpMkLst>
        </pc:grpChg>
        <pc:grpChg chg="add mod">
          <ac:chgData name="Aaron J Masino" userId="2136f450-c1a6-467a-901d-8891005589d6" providerId="ADAL" clId="{ACC460FB-EDC5-55C8-B349-F928A764A37C}" dt="2025-11-14T15:45:13.798" v="7104"/>
          <ac:grpSpMkLst>
            <pc:docMk/>
            <pc:sldMk cId="372086871" sldId="2237"/>
            <ac:grpSpMk id="18" creationId="{7F4C6ED0-BF1F-8408-62AE-DB16A06AC610}"/>
          </ac:grpSpMkLst>
        </pc:grpChg>
        <pc:grpChg chg="add mod topLvl">
          <ac:chgData name="Aaron J Masino" userId="2136f450-c1a6-467a-901d-8891005589d6" providerId="ADAL" clId="{ACC460FB-EDC5-55C8-B349-F928A764A37C}" dt="2025-11-14T15:48:32.520" v="7121" actId="165"/>
          <ac:grpSpMkLst>
            <pc:docMk/>
            <pc:sldMk cId="372086871" sldId="2237"/>
            <ac:grpSpMk id="26" creationId="{2E35EC64-F110-95A0-A589-491DCB9E70A1}"/>
          </ac:grpSpMkLst>
        </pc:grpChg>
        <pc:grpChg chg="add del mod">
          <ac:chgData name="Aaron J Masino" userId="2136f450-c1a6-467a-901d-8891005589d6" providerId="ADAL" clId="{ACC460FB-EDC5-55C8-B349-F928A764A37C}" dt="2025-11-14T15:47:25.603" v="7110" actId="165"/>
          <ac:grpSpMkLst>
            <pc:docMk/>
            <pc:sldMk cId="372086871" sldId="2237"/>
            <ac:grpSpMk id="34" creationId="{8B1523A7-2613-3A5F-9BAC-C0E7A0893D0D}"/>
          </ac:grpSpMkLst>
        </pc:grpChg>
        <pc:grpChg chg="add mod topLvl">
          <ac:chgData name="Aaron J Masino" userId="2136f450-c1a6-467a-901d-8891005589d6" providerId="ADAL" clId="{ACC460FB-EDC5-55C8-B349-F928A764A37C}" dt="2025-11-14T15:48:32.520" v="7121" actId="165"/>
          <ac:grpSpMkLst>
            <pc:docMk/>
            <pc:sldMk cId="372086871" sldId="2237"/>
            <ac:grpSpMk id="42" creationId="{B5237DA0-9BA7-9E48-0F82-490422F456C3}"/>
          </ac:grpSpMkLst>
        </pc:grpChg>
        <pc:grpChg chg="add del">
          <ac:chgData name="Aaron J Masino" userId="2136f450-c1a6-467a-901d-8891005589d6" providerId="ADAL" clId="{ACC460FB-EDC5-55C8-B349-F928A764A37C}" dt="2025-11-14T15:48:32.520" v="7121" actId="165"/>
          <ac:grpSpMkLst>
            <pc:docMk/>
            <pc:sldMk cId="372086871" sldId="2237"/>
            <ac:grpSpMk id="43" creationId="{37AD0590-8B85-6209-6167-AD02A27BD08F}"/>
          </ac:grpSpMkLst>
        </pc:grpChg>
        <pc:cxnChg chg="add mod">
          <ac:chgData name="Aaron J Masino" userId="2136f450-c1a6-467a-901d-8891005589d6" providerId="ADAL" clId="{ACC460FB-EDC5-55C8-B349-F928A764A37C}" dt="2025-11-14T15:54:39.226" v="7269" actId="14100"/>
          <ac:cxnSpMkLst>
            <pc:docMk/>
            <pc:sldMk cId="372086871" sldId="2237"/>
            <ac:cxnSpMk id="15" creationId="{6ECAE446-2DB0-F9B3-1D06-328FA3A57A4F}"/>
          </ac:cxnSpMkLst>
        </pc:cxnChg>
        <pc:cxnChg chg="add del mod">
          <ac:chgData name="Aaron J Masino" userId="2136f450-c1a6-467a-901d-8891005589d6" providerId="ADAL" clId="{ACC460FB-EDC5-55C8-B349-F928A764A37C}" dt="2025-11-14T19:46:53.987" v="7327" actId="478"/>
          <ac:cxnSpMkLst>
            <pc:docMk/>
            <pc:sldMk cId="372086871" sldId="2237"/>
            <ac:cxnSpMk id="53" creationId="{6C34E98C-BA71-4EEF-F6F2-68CC662F9787}"/>
          </ac:cxnSpMkLst>
        </pc:cxnChg>
        <pc:cxnChg chg="add del mod">
          <ac:chgData name="Aaron J Masino" userId="2136f450-c1a6-467a-901d-8891005589d6" providerId="ADAL" clId="{ACC460FB-EDC5-55C8-B349-F928A764A37C}" dt="2025-11-14T19:46:45.311" v="7326" actId="478"/>
          <ac:cxnSpMkLst>
            <pc:docMk/>
            <pc:sldMk cId="372086871" sldId="2237"/>
            <ac:cxnSpMk id="64" creationId="{B11D6FBE-9537-7511-2D7B-82C39BE1EA58}"/>
          </ac:cxnSpMkLst>
        </pc:cxnChg>
      </pc:sldChg>
      <pc:sldChg chg="modSp new mod">
        <pc:chgData name="Aaron J Masino" userId="2136f450-c1a6-467a-901d-8891005589d6" providerId="ADAL" clId="{ACC460FB-EDC5-55C8-B349-F928A764A37C}" dt="2025-11-14T20:19:53.988" v="8055" actId="14100"/>
        <pc:sldMkLst>
          <pc:docMk/>
          <pc:sldMk cId="1423603213" sldId="2238"/>
        </pc:sldMkLst>
        <pc:spChg chg="mod">
          <ac:chgData name="Aaron J Masino" userId="2136f450-c1a6-467a-901d-8891005589d6" providerId="ADAL" clId="{ACC460FB-EDC5-55C8-B349-F928A764A37C}" dt="2025-11-14T13:42:39.930" v="7021" actId="20577"/>
          <ac:spMkLst>
            <pc:docMk/>
            <pc:sldMk cId="1423603213" sldId="2238"/>
            <ac:spMk id="2" creationId="{62A920AD-86DC-D19E-EF46-0442B668E164}"/>
          </ac:spMkLst>
        </pc:spChg>
        <pc:spChg chg="mod">
          <ac:chgData name="Aaron J Masino" userId="2136f450-c1a6-467a-901d-8891005589d6" providerId="ADAL" clId="{ACC460FB-EDC5-55C8-B349-F928A764A37C}" dt="2025-11-14T20:19:53.988" v="8055" actId="14100"/>
          <ac:spMkLst>
            <pc:docMk/>
            <pc:sldMk cId="1423603213" sldId="2238"/>
            <ac:spMk id="3" creationId="{AD1FEECF-5323-D115-E9D3-E07A1EA42C9C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1-14T20:00:55.977" v="7575"/>
        <pc:sldMkLst>
          <pc:docMk/>
          <pc:sldMk cId="3282540365" sldId="2239"/>
        </pc:sldMkLst>
        <pc:spChg chg="mod">
          <ac:chgData name="Aaron J Masino" userId="2136f450-c1a6-467a-901d-8891005589d6" providerId="ADAL" clId="{ACC460FB-EDC5-55C8-B349-F928A764A37C}" dt="2025-11-14T20:00:55.977" v="7575"/>
          <ac:spMkLst>
            <pc:docMk/>
            <pc:sldMk cId="3282540365" sldId="2239"/>
            <ac:spMk id="2" creationId="{C0FE9AEF-F9C9-29E1-9CA5-DB9537033D50}"/>
          </ac:spMkLst>
        </pc:spChg>
        <pc:spChg chg="mod">
          <ac:chgData name="Aaron J Masino" userId="2136f450-c1a6-467a-901d-8891005589d6" providerId="ADAL" clId="{ACC460FB-EDC5-55C8-B349-F928A764A37C}" dt="2025-11-14T20:00:07.152" v="7547"/>
          <ac:spMkLst>
            <pc:docMk/>
            <pc:sldMk cId="3282540365" sldId="2239"/>
            <ac:spMk id="3" creationId="{68E33C4C-2599-4C4D-82D1-078EB9D2EF5A}"/>
          </ac:spMkLst>
        </pc:spChg>
        <pc:spChg chg="add del mod">
          <ac:chgData name="Aaron J Masino" userId="2136f450-c1a6-467a-901d-8891005589d6" providerId="ADAL" clId="{ACC460FB-EDC5-55C8-B349-F928A764A37C}" dt="2025-11-14T19:57:31.421" v="7525" actId="478"/>
          <ac:spMkLst>
            <pc:docMk/>
            <pc:sldMk cId="3282540365" sldId="2239"/>
            <ac:spMk id="13" creationId="{A9C255D2-3D90-6F2F-4F99-3D45FAF4383C}"/>
          </ac:spMkLst>
        </pc:spChg>
        <pc:spChg chg="add mod">
          <ac:chgData name="Aaron J Masino" userId="2136f450-c1a6-467a-901d-8891005589d6" providerId="ADAL" clId="{ACC460FB-EDC5-55C8-B349-F928A764A37C}" dt="2025-11-14T19:58:47.245" v="7542" actId="20577"/>
          <ac:spMkLst>
            <pc:docMk/>
            <pc:sldMk cId="3282540365" sldId="2239"/>
            <ac:spMk id="16" creationId="{3D463226-1A94-4FA8-AB31-7F22A2892C1D}"/>
          </ac:spMkLst>
        </pc:spChg>
        <pc:spChg chg="add mod">
          <ac:chgData name="Aaron J Masino" userId="2136f450-c1a6-467a-901d-8891005589d6" providerId="ADAL" clId="{ACC460FB-EDC5-55C8-B349-F928A764A37C}" dt="2025-11-14T19:57:32.019" v="7526"/>
          <ac:spMkLst>
            <pc:docMk/>
            <pc:sldMk cId="3282540365" sldId="2239"/>
            <ac:spMk id="17" creationId="{62849E4F-64F6-F794-0D03-9202F58A7B05}"/>
          </ac:spMkLst>
        </pc:spChg>
        <pc:spChg chg="add mod">
          <ac:chgData name="Aaron J Masino" userId="2136f450-c1a6-467a-901d-8891005589d6" providerId="ADAL" clId="{ACC460FB-EDC5-55C8-B349-F928A764A37C}" dt="2025-11-14T19:58:04.282" v="7532"/>
          <ac:spMkLst>
            <pc:docMk/>
            <pc:sldMk cId="3282540365" sldId="2239"/>
            <ac:spMk id="18" creationId="{ED794DED-CF15-4830-EA28-320D73490722}"/>
          </ac:spMkLst>
        </pc:spChg>
        <pc:spChg chg="add mod">
          <ac:chgData name="Aaron J Masino" userId="2136f450-c1a6-467a-901d-8891005589d6" providerId="ADAL" clId="{ACC460FB-EDC5-55C8-B349-F928A764A37C}" dt="2025-11-14T19:58:27.171" v="7538"/>
          <ac:spMkLst>
            <pc:docMk/>
            <pc:sldMk cId="3282540365" sldId="2239"/>
            <ac:spMk id="19" creationId="{CB8790BE-9C46-226A-BDC2-4D2AAEA784C5}"/>
          </ac:spMkLst>
        </pc:spChg>
      </pc:sldChg>
      <pc:sldChg chg="addSp delSp modSp add mod ord">
        <pc:chgData name="Aaron J Masino" userId="2136f450-c1a6-467a-901d-8891005589d6" providerId="ADAL" clId="{ACC460FB-EDC5-55C8-B349-F928A764A37C}" dt="2025-11-14T20:00:52.600" v="7574"/>
        <pc:sldMkLst>
          <pc:docMk/>
          <pc:sldMk cId="1166504675" sldId="2240"/>
        </pc:sldMkLst>
        <pc:spChg chg="mod">
          <ac:chgData name="Aaron J Masino" userId="2136f450-c1a6-467a-901d-8891005589d6" providerId="ADAL" clId="{ACC460FB-EDC5-55C8-B349-F928A764A37C}" dt="2025-11-14T20:00:52.600" v="7574"/>
          <ac:spMkLst>
            <pc:docMk/>
            <pc:sldMk cId="1166504675" sldId="2240"/>
            <ac:spMk id="2" creationId="{8B233201-F47C-52ED-A07A-4C1DD78972D6}"/>
          </ac:spMkLst>
        </pc:spChg>
        <pc:spChg chg="mod">
          <ac:chgData name="Aaron J Masino" userId="2136f450-c1a6-467a-901d-8891005589d6" providerId="ADAL" clId="{ACC460FB-EDC5-55C8-B349-F928A764A37C}" dt="2025-11-14T19:56:46.081" v="7520" actId="20577"/>
          <ac:spMkLst>
            <pc:docMk/>
            <pc:sldMk cId="1166504675" sldId="2240"/>
            <ac:spMk id="3" creationId="{522C9B3F-7584-67D8-DE8A-51E74C2D8E06}"/>
          </ac:spMkLst>
        </pc:spChg>
        <pc:spChg chg="add mod">
          <ac:chgData name="Aaron J Masino" userId="2136f450-c1a6-467a-901d-8891005589d6" providerId="ADAL" clId="{ACC460FB-EDC5-55C8-B349-F928A764A37C}" dt="2025-11-14T19:58:39.009" v="7540" actId="20577"/>
          <ac:spMkLst>
            <pc:docMk/>
            <pc:sldMk cId="1166504675" sldId="2240"/>
            <ac:spMk id="13" creationId="{62E33831-9B51-E5CF-4C94-D95545F87F77}"/>
          </ac:spMkLst>
        </pc:spChg>
        <pc:spChg chg="add del mod">
          <ac:chgData name="Aaron J Masino" userId="2136f450-c1a6-467a-901d-8891005589d6" providerId="ADAL" clId="{ACC460FB-EDC5-55C8-B349-F928A764A37C}" dt="2025-11-14T19:57:26.967" v="7524" actId="478"/>
          <ac:spMkLst>
            <pc:docMk/>
            <pc:sldMk cId="1166504675" sldId="2240"/>
            <ac:spMk id="16" creationId="{D32D7545-3883-C970-43E1-6F937517CE6A}"/>
          </ac:spMkLst>
        </pc:spChg>
        <pc:spChg chg="add mod">
          <ac:chgData name="Aaron J Masino" userId="2136f450-c1a6-467a-901d-8891005589d6" providerId="ADAL" clId="{ACC460FB-EDC5-55C8-B349-F928A764A37C}" dt="2025-11-14T19:57:24.321" v="7523"/>
          <ac:spMkLst>
            <pc:docMk/>
            <pc:sldMk cId="1166504675" sldId="2240"/>
            <ac:spMk id="17" creationId="{6E3A10AF-6164-B36B-F36F-0B6EA28C96DA}"/>
          </ac:spMkLst>
        </pc:spChg>
        <pc:spChg chg="add del mod">
          <ac:chgData name="Aaron J Masino" userId="2136f450-c1a6-467a-901d-8891005589d6" providerId="ADAL" clId="{ACC460FB-EDC5-55C8-B349-F928A764A37C}" dt="2025-11-14T19:57:50.769" v="7530" actId="478"/>
          <ac:spMkLst>
            <pc:docMk/>
            <pc:sldMk cId="1166504675" sldId="2240"/>
            <ac:spMk id="18" creationId="{AF7A733A-E346-103F-688B-85970434393C}"/>
          </ac:spMkLst>
        </pc:spChg>
        <pc:spChg chg="add del mod">
          <ac:chgData name="Aaron J Masino" userId="2136f450-c1a6-467a-901d-8891005589d6" providerId="ADAL" clId="{ACC460FB-EDC5-55C8-B349-F928A764A37C}" dt="2025-11-14T19:58:24.027" v="7536" actId="478"/>
          <ac:spMkLst>
            <pc:docMk/>
            <pc:sldMk cId="1166504675" sldId="2240"/>
            <ac:spMk id="19" creationId="{11C913B0-3D18-DE98-86D2-431393185522}"/>
          </ac:spMkLst>
        </pc:spChg>
        <pc:spChg chg="add mod">
          <ac:chgData name="Aaron J Masino" userId="2136f450-c1a6-467a-901d-8891005589d6" providerId="ADAL" clId="{ACC460FB-EDC5-55C8-B349-F928A764A37C}" dt="2025-11-14T19:58:24.431" v="7537"/>
          <ac:spMkLst>
            <pc:docMk/>
            <pc:sldMk cId="1166504675" sldId="2240"/>
            <ac:spMk id="20" creationId="{3EC674AD-AB9D-5277-E34D-8A8EFFBDC165}"/>
          </ac:spMkLst>
        </pc:spChg>
        <pc:spChg chg="del">
          <ac:chgData name="Aaron J Masino" userId="2136f450-c1a6-467a-901d-8891005589d6" providerId="ADAL" clId="{ACC460FB-EDC5-55C8-B349-F928A764A37C}" dt="2025-11-14T19:47:32.635" v="7333" actId="478"/>
          <ac:spMkLst>
            <pc:docMk/>
            <pc:sldMk cId="1166504675" sldId="2240"/>
            <ac:spMk id="60" creationId="{903175EC-3214-3819-C91E-FF617DD241A7}"/>
          </ac:spMkLst>
        </pc:spChg>
        <pc:spChg chg="del">
          <ac:chgData name="Aaron J Masino" userId="2136f450-c1a6-467a-901d-8891005589d6" providerId="ADAL" clId="{ACC460FB-EDC5-55C8-B349-F928A764A37C}" dt="2025-11-14T19:47:37.188" v="7335" actId="478"/>
          <ac:spMkLst>
            <pc:docMk/>
            <pc:sldMk cId="1166504675" sldId="2240"/>
            <ac:spMk id="61" creationId="{DCD1CEFB-06BA-A57F-DABE-CF80495EE167}"/>
          </ac:spMkLst>
        </pc:spChg>
        <pc:cxnChg chg="del mod">
          <ac:chgData name="Aaron J Masino" userId="2136f450-c1a6-467a-901d-8891005589d6" providerId="ADAL" clId="{ACC460FB-EDC5-55C8-B349-F928A764A37C}" dt="2025-11-14T19:47:34.831" v="7334" actId="478"/>
          <ac:cxnSpMkLst>
            <pc:docMk/>
            <pc:sldMk cId="1166504675" sldId="2240"/>
            <ac:cxnSpMk id="64" creationId="{AFB49A95-B955-9739-219D-F3B96FE5B324}"/>
          </ac:cxnSpMkLst>
        </pc:cxnChg>
      </pc:sldChg>
      <pc:sldChg chg="modSp add mod">
        <pc:chgData name="Aaron J Masino" userId="2136f450-c1a6-467a-901d-8891005589d6" providerId="ADAL" clId="{ACC460FB-EDC5-55C8-B349-F928A764A37C}" dt="2025-11-14T20:19:49.487" v="8054" actId="14100"/>
        <pc:sldMkLst>
          <pc:docMk/>
          <pc:sldMk cId="858068497" sldId="2241"/>
        </pc:sldMkLst>
        <pc:spChg chg="mod">
          <ac:chgData name="Aaron J Masino" userId="2136f450-c1a6-467a-901d-8891005589d6" providerId="ADAL" clId="{ACC460FB-EDC5-55C8-B349-F928A764A37C}" dt="2025-11-14T20:19:49.487" v="8054" actId="14100"/>
          <ac:spMkLst>
            <pc:docMk/>
            <pc:sldMk cId="858068497" sldId="2241"/>
            <ac:spMk id="3" creationId="{F2000B22-02C4-3019-652E-BA0719538069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1-15T13:52:16.856" v="9986" actId="20577"/>
        <pc:sldMkLst>
          <pc:docMk/>
          <pc:sldMk cId="3181062360" sldId="2242"/>
        </pc:sldMkLst>
        <pc:spChg chg="mod">
          <ac:chgData name="Aaron J Masino" userId="2136f450-c1a6-467a-901d-8891005589d6" providerId="ADAL" clId="{ACC460FB-EDC5-55C8-B349-F928A764A37C}" dt="2025-11-15T13:52:16.856" v="9986" actId="20577"/>
          <ac:spMkLst>
            <pc:docMk/>
            <pc:sldMk cId="3181062360" sldId="2242"/>
            <ac:spMk id="3" creationId="{7CDAC16F-2C9A-8FD3-87CE-2B7DFB9ECCDF}"/>
          </ac:spMkLst>
        </pc:spChg>
        <pc:spChg chg="del">
          <ac:chgData name="Aaron J Masino" userId="2136f450-c1a6-467a-901d-8891005589d6" providerId="ADAL" clId="{ACC460FB-EDC5-55C8-B349-F928A764A37C}" dt="2025-11-14T20:16:05.947" v="8043" actId="478"/>
          <ac:spMkLst>
            <pc:docMk/>
            <pc:sldMk cId="3181062360" sldId="2242"/>
            <ac:spMk id="14" creationId="{BA2F3AE9-564E-B7D3-F445-DF4CF8E0D52E}"/>
          </ac:spMkLst>
        </pc:spChg>
        <pc:spChg chg="del">
          <ac:chgData name="Aaron J Masino" userId="2136f450-c1a6-467a-901d-8891005589d6" providerId="ADAL" clId="{ACC460FB-EDC5-55C8-B349-F928A764A37C}" dt="2025-11-14T20:07:29.772" v="7679" actId="478"/>
          <ac:spMkLst>
            <pc:docMk/>
            <pc:sldMk cId="3181062360" sldId="2242"/>
            <ac:spMk id="16" creationId="{4CFE9814-ACED-70F6-EC97-0EC88C26D8E1}"/>
          </ac:spMkLst>
        </pc:spChg>
        <pc:spChg chg="mod">
          <ac:chgData name="Aaron J Masino" userId="2136f450-c1a6-467a-901d-8891005589d6" providerId="ADAL" clId="{ACC460FB-EDC5-55C8-B349-F928A764A37C}" dt="2025-11-14T20:14:26.573" v="7896" actId="20577"/>
          <ac:spMkLst>
            <pc:docMk/>
            <pc:sldMk cId="3181062360" sldId="2242"/>
            <ac:spMk id="17" creationId="{C98ABA51-FA38-CC83-9441-8559F9E9CCD8}"/>
          </ac:spMkLst>
        </pc:spChg>
        <pc:spChg chg="add del mod">
          <ac:chgData name="Aaron J Masino" userId="2136f450-c1a6-467a-901d-8891005589d6" providerId="ADAL" clId="{ACC460FB-EDC5-55C8-B349-F928A764A37C}" dt="2025-11-14T20:13:47.098" v="7864" actId="478"/>
          <ac:spMkLst>
            <pc:docMk/>
            <pc:sldMk cId="3181062360" sldId="2242"/>
            <ac:spMk id="18" creationId="{8437F9B0-67F9-917A-EC1E-4EF9691FDE20}"/>
          </ac:spMkLst>
        </pc:spChg>
        <pc:spChg chg="mod">
          <ac:chgData name="Aaron J Masino" userId="2136f450-c1a6-467a-901d-8891005589d6" providerId="ADAL" clId="{ACC460FB-EDC5-55C8-B349-F928A764A37C}" dt="2025-11-14T20:14:16.167" v="7894" actId="20577"/>
          <ac:spMkLst>
            <pc:docMk/>
            <pc:sldMk cId="3181062360" sldId="2242"/>
            <ac:spMk id="19" creationId="{09835F00-0E39-CFB8-49B2-8001EBF7F6DF}"/>
          </ac:spMkLst>
        </pc:spChg>
        <pc:spChg chg="mod">
          <ac:chgData name="Aaron J Masino" userId="2136f450-c1a6-467a-901d-8891005589d6" providerId="ADAL" clId="{ACC460FB-EDC5-55C8-B349-F928A764A37C}" dt="2025-11-14T21:53:43.299" v="8410"/>
          <ac:spMkLst>
            <pc:docMk/>
            <pc:sldMk cId="3181062360" sldId="2242"/>
            <ac:spMk id="23" creationId="{B910CEE7-FAD7-9906-5B23-6E646752CC0E}"/>
          </ac:spMkLst>
        </pc:spChg>
        <pc:spChg chg="mod">
          <ac:chgData name="Aaron J Masino" userId="2136f450-c1a6-467a-901d-8891005589d6" providerId="ADAL" clId="{ACC460FB-EDC5-55C8-B349-F928A764A37C}" dt="2025-11-14T21:53:43.299" v="8410"/>
          <ac:spMkLst>
            <pc:docMk/>
            <pc:sldMk cId="3181062360" sldId="2242"/>
            <ac:spMk id="25" creationId="{D15936B7-2250-23AF-C73A-EE7F24F16765}"/>
          </ac:spMkLst>
        </pc:spChg>
        <pc:spChg chg="mod">
          <ac:chgData name="Aaron J Masino" userId="2136f450-c1a6-467a-901d-8891005589d6" providerId="ADAL" clId="{ACC460FB-EDC5-55C8-B349-F928A764A37C}" dt="2025-11-14T21:53:43.299" v="8410"/>
          <ac:spMkLst>
            <pc:docMk/>
            <pc:sldMk cId="3181062360" sldId="2242"/>
            <ac:spMk id="26" creationId="{F28EE9E3-ADB9-A741-CBCB-D563DE356DA5}"/>
          </ac:spMkLst>
        </pc:spChg>
        <pc:spChg chg="mod">
          <ac:chgData name="Aaron J Masino" userId="2136f450-c1a6-467a-901d-8891005589d6" providerId="ADAL" clId="{ACC460FB-EDC5-55C8-B349-F928A764A37C}" dt="2025-11-14T21:53:43.299" v="8410"/>
          <ac:spMkLst>
            <pc:docMk/>
            <pc:sldMk cId="3181062360" sldId="2242"/>
            <ac:spMk id="36" creationId="{9FB662B6-0263-8A22-F1BD-064CAA3711A4}"/>
          </ac:spMkLst>
        </pc:spChg>
        <pc:spChg chg="mod">
          <ac:chgData name="Aaron J Masino" userId="2136f450-c1a6-467a-901d-8891005589d6" providerId="ADAL" clId="{ACC460FB-EDC5-55C8-B349-F928A764A37C}" dt="2025-11-14T21:53:43.299" v="8410"/>
          <ac:spMkLst>
            <pc:docMk/>
            <pc:sldMk cId="3181062360" sldId="2242"/>
            <ac:spMk id="44" creationId="{43EE71FD-7572-15C2-10A2-B306B279A393}"/>
          </ac:spMkLst>
        </pc:spChg>
        <pc:spChg chg="mod">
          <ac:chgData name="Aaron J Masino" userId="2136f450-c1a6-467a-901d-8891005589d6" providerId="ADAL" clId="{ACC460FB-EDC5-55C8-B349-F928A764A37C}" dt="2025-11-14T20:14:22.546" v="7895" actId="20577"/>
          <ac:spMkLst>
            <pc:docMk/>
            <pc:sldMk cId="3181062360" sldId="2242"/>
            <ac:spMk id="45" creationId="{BA10CCAE-9AB2-289A-E870-760D389686D0}"/>
          </ac:spMkLst>
        </pc:spChg>
        <pc:spChg chg="mod">
          <ac:chgData name="Aaron J Masino" userId="2136f450-c1a6-467a-901d-8891005589d6" providerId="ADAL" clId="{ACC460FB-EDC5-55C8-B349-F928A764A37C}" dt="2025-11-14T21:53:43.299" v="8410"/>
          <ac:spMkLst>
            <pc:docMk/>
            <pc:sldMk cId="3181062360" sldId="2242"/>
            <ac:spMk id="47" creationId="{949448BA-1D72-1C32-AC9A-D1EB93EC2E36}"/>
          </ac:spMkLst>
        </pc:spChg>
        <pc:spChg chg="mod">
          <ac:chgData name="Aaron J Masino" userId="2136f450-c1a6-467a-901d-8891005589d6" providerId="ADAL" clId="{ACC460FB-EDC5-55C8-B349-F928A764A37C}" dt="2025-11-14T21:53:43.299" v="8410"/>
          <ac:spMkLst>
            <pc:docMk/>
            <pc:sldMk cId="3181062360" sldId="2242"/>
            <ac:spMk id="49" creationId="{CD3AEC29-D8F1-4679-081F-53C759BE509E}"/>
          </ac:spMkLst>
        </pc:spChg>
        <pc:spChg chg="add mod">
          <ac:chgData name="Aaron J Masino" userId="2136f450-c1a6-467a-901d-8891005589d6" providerId="ADAL" clId="{ACC460FB-EDC5-55C8-B349-F928A764A37C}" dt="2025-11-14T21:53:53.639" v="8411" actId="1076"/>
          <ac:spMkLst>
            <pc:docMk/>
            <pc:sldMk cId="3181062360" sldId="2242"/>
            <ac:spMk id="55" creationId="{F3F78F11-3857-3AF3-BF14-6DF44263B0FA}"/>
          </ac:spMkLst>
        </pc:spChg>
        <pc:spChg chg="mod">
          <ac:chgData name="Aaron J Masino" userId="2136f450-c1a6-467a-901d-8891005589d6" providerId="ADAL" clId="{ACC460FB-EDC5-55C8-B349-F928A764A37C}" dt="2025-11-14T21:53:53.639" v="8411" actId="1076"/>
          <ac:spMkLst>
            <pc:docMk/>
            <pc:sldMk cId="3181062360" sldId="2242"/>
            <ac:spMk id="56" creationId="{296E0432-9D67-86DA-FFE7-4BD286046765}"/>
          </ac:spMkLst>
        </pc:spChg>
        <pc:spChg chg="add mod">
          <ac:chgData name="Aaron J Masino" userId="2136f450-c1a6-467a-901d-8891005589d6" providerId="ADAL" clId="{ACC460FB-EDC5-55C8-B349-F928A764A37C}" dt="2025-11-14T21:53:53.639" v="8411" actId="1076"/>
          <ac:spMkLst>
            <pc:docMk/>
            <pc:sldMk cId="3181062360" sldId="2242"/>
            <ac:spMk id="57" creationId="{8211E829-B876-649C-FAC7-1D83594C4B8E}"/>
          </ac:spMkLst>
        </pc:spChg>
        <pc:spChg chg="add mod">
          <ac:chgData name="Aaron J Masino" userId="2136f450-c1a6-467a-901d-8891005589d6" providerId="ADAL" clId="{ACC460FB-EDC5-55C8-B349-F928A764A37C}" dt="2025-11-14T21:54:46.902" v="8437" actId="1076"/>
          <ac:spMkLst>
            <pc:docMk/>
            <pc:sldMk cId="3181062360" sldId="2242"/>
            <ac:spMk id="58" creationId="{63EDCE6F-1146-1B47-6A33-CBD6C3183698}"/>
          </ac:spMkLst>
        </pc:spChg>
        <pc:spChg chg="mod">
          <ac:chgData name="Aaron J Masino" userId="2136f450-c1a6-467a-901d-8891005589d6" providerId="ADAL" clId="{ACC460FB-EDC5-55C8-B349-F928A764A37C}" dt="2025-11-14T21:54:54.173" v="8439" actId="1076"/>
          <ac:spMkLst>
            <pc:docMk/>
            <pc:sldMk cId="3181062360" sldId="2242"/>
            <ac:spMk id="60" creationId="{D48BA16A-357C-FE83-8C81-B7C509497813}"/>
          </ac:spMkLst>
        </pc:spChg>
        <pc:spChg chg="del">
          <ac:chgData name="Aaron J Masino" userId="2136f450-c1a6-467a-901d-8891005589d6" providerId="ADAL" clId="{ACC460FB-EDC5-55C8-B349-F928A764A37C}" dt="2025-11-14T20:12:02.015" v="7857" actId="478"/>
          <ac:spMkLst>
            <pc:docMk/>
            <pc:sldMk cId="3181062360" sldId="2242"/>
            <ac:spMk id="61" creationId="{77BADDE4-BB08-121D-167D-A9471FE89002}"/>
          </ac:spMkLst>
        </pc:spChg>
        <pc:grpChg chg="mod">
          <ac:chgData name="Aaron J Masino" userId="2136f450-c1a6-467a-901d-8891005589d6" providerId="ADAL" clId="{ACC460FB-EDC5-55C8-B349-F928A764A37C}" dt="2025-11-14T21:53:53.639" v="8411" actId="1076"/>
          <ac:grpSpMkLst>
            <pc:docMk/>
            <pc:sldMk cId="3181062360" sldId="2242"/>
            <ac:grpSpMk id="22" creationId="{280422CE-B2F7-FD3B-3A71-0277DB5DAFC4}"/>
          </ac:grpSpMkLst>
        </pc:grpChg>
        <pc:grpChg chg="add mod">
          <ac:chgData name="Aaron J Masino" userId="2136f450-c1a6-467a-901d-8891005589d6" providerId="ADAL" clId="{ACC460FB-EDC5-55C8-B349-F928A764A37C}" dt="2025-11-14T21:54:29.738" v="8435" actId="1035"/>
          <ac:grpSpMkLst>
            <pc:docMk/>
            <pc:sldMk cId="3181062360" sldId="2242"/>
            <ac:grpSpMk id="63" creationId="{AA8DD7E2-2D9C-8AC8-0154-58D977BB1BE6}"/>
          </ac:grpSpMkLst>
        </pc:grpChg>
        <pc:cxnChg chg="mod">
          <ac:chgData name="Aaron J Masino" userId="2136f450-c1a6-467a-901d-8891005589d6" providerId="ADAL" clId="{ACC460FB-EDC5-55C8-B349-F928A764A37C}" dt="2025-11-14T21:54:54.173" v="8439" actId="1076"/>
          <ac:cxnSpMkLst>
            <pc:docMk/>
            <pc:sldMk cId="3181062360" sldId="2242"/>
            <ac:cxnSpMk id="15" creationId="{EC1CFA24-9977-1254-8A6F-19E02040C689}"/>
          </ac:cxnSpMkLst>
        </pc:cxnChg>
        <pc:cxnChg chg="mod">
          <ac:chgData name="Aaron J Masino" userId="2136f450-c1a6-467a-901d-8891005589d6" providerId="ADAL" clId="{ACC460FB-EDC5-55C8-B349-F928A764A37C}" dt="2025-11-14T21:53:53.639" v="8411" actId="1076"/>
          <ac:cxnSpMkLst>
            <pc:docMk/>
            <pc:sldMk cId="3181062360" sldId="2242"/>
            <ac:cxnSpMk id="59" creationId="{B3015C7B-7414-D375-534B-B3C6BE954B69}"/>
          </ac:cxnSpMkLst>
        </pc:cxnChg>
        <pc:cxnChg chg="mod">
          <ac:chgData name="Aaron J Masino" userId="2136f450-c1a6-467a-901d-8891005589d6" providerId="ADAL" clId="{ACC460FB-EDC5-55C8-B349-F928A764A37C}" dt="2025-11-14T21:53:53.639" v="8411" actId="1076"/>
          <ac:cxnSpMkLst>
            <pc:docMk/>
            <pc:sldMk cId="3181062360" sldId="2242"/>
            <ac:cxnSpMk id="62" creationId="{76909566-880A-CD6E-4B01-B02814828614}"/>
          </ac:cxnSpMkLst>
        </pc:cxnChg>
        <pc:cxnChg chg="del mod">
          <ac:chgData name="Aaron J Masino" userId="2136f450-c1a6-467a-901d-8891005589d6" providerId="ADAL" clId="{ACC460FB-EDC5-55C8-B349-F928A764A37C}" dt="2025-11-14T20:13:35.628" v="7862" actId="478"/>
          <ac:cxnSpMkLst>
            <pc:docMk/>
            <pc:sldMk cId="3181062360" sldId="2242"/>
            <ac:cxnSpMk id="64" creationId="{8DCAFBF6-028A-D7C2-DF9E-535F8DAC6BAC}"/>
          </ac:cxnSpMkLst>
        </pc:cxnChg>
      </pc:sldChg>
      <pc:sldChg chg="modSp add mod">
        <pc:chgData name="Aaron J Masino" userId="2136f450-c1a6-467a-901d-8891005589d6" providerId="ADAL" clId="{ACC460FB-EDC5-55C8-B349-F928A764A37C}" dt="2025-11-14T20:19:43.835" v="8053" actId="14100"/>
        <pc:sldMkLst>
          <pc:docMk/>
          <pc:sldMk cId="3454642824" sldId="2243"/>
        </pc:sldMkLst>
        <pc:spChg chg="mod">
          <ac:chgData name="Aaron J Masino" userId="2136f450-c1a6-467a-901d-8891005589d6" providerId="ADAL" clId="{ACC460FB-EDC5-55C8-B349-F928A764A37C}" dt="2025-11-14T20:19:43.835" v="8053" actId="14100"/>
          <ac:spMkLst>
            <pc:docMk/>
            <pc:sldMk cId="3454642824" sldId="2243"/>
            <ac:spMk id="3" creationId="{6A1F09B4-E130-3A74-8112-F5CCCAC04628}"/>
          </ac:spMkLst>
        </pc:spChg>
      </pc:sldChg>
      <pc:sldChg chg="addSp delSp modSp add mod ord">
        <pc:chgData name="Aaron J Masino" userId="2136f450-c1a6-467a-901d-8891005589d6" providerId="ADAL" clId="{ACC460FB-EDC5-55C8-B349-F928A764A37C}" dt="2025-11-15T13:53:50.990" v="9991" actId="20577"/>
        <pc:sldMkLst>
          <pc:docMk/>
          <pc:sldMk cId="3262993978" sldId="2244"/>
        </pc:sldMkLst>
        <pc:spChg chg="mod">
          <ac:chgData name="Aaron J Masino" userId="2136f450-c1a6-467a-901d-8891005589d6" providerId="ADAL" clId="{ACC460FB-EDC5-55C8-B349-F928A764A37C}" dt="2025-11-15T13:53:50.990" v="9991" actId="20577"/>
          <ac:spMkLst>
            <pc:docMk/>
            <pc:sldMk cId="3262993978" sldId="2244"/>
            <ac:spMk id="3" creationId="{1F1FD686-4089-1B0A-06D4-B05F51590A5E}"/>
          </ac:spMkLst>
        </pc:spChg>
        <pc:spChg chg="mod">
          <ac:chgData name="Aaron J Masino" userId="2136f450-c1a6-467a-901d-8891005589d6" providerId="ADAL" clId="{ACC460FB-EDC5-55C8-B349-F928A764A37C}" dt="2025-11-14T20:31:37.121" v="8166" actId="1076"/>
          <ac:spMkLst>
            <pc:docMk/>
            <pc:sldMk cId="3262993978" sldId="2244"/>
            <ac:spMk id="4" creationId="{1854E442-B7EE-9B3A-45FB-60B4D352FED5}"/>
          </ac:spMkLst>
        </pc:spChg>
        <pc:spChg chg="mod topLvl">
          <ac:chgData name="Aaron J Masino" userId="2136f450-c1a6-467a-901d-8891005589d6" providerId="ADAL" clId="{ACC460FB-EDC5-55C8-B349-F928A764A37C}" dt="2025-11-14T21:14:54.653" v="8174" actId="207"/>
          <ac:spMkLst>
            <pc:docMk/>
            <pc:sldMk cId="3262993978" sldId="2244"/>
            <ac:spMk id="16" creationId="{88DEB2F1-E41F-CA5A-FEE0-CA2D51CCC898}"/>
          </ac:spMkLst>
        </pc:spChg>
        <pc:spChg chg="mod topLvl">
          <ac:chgData name="Aaron J Masino" userId="2136f450-c1a6-467a-901d-8891005589d6" providerId="ADAL" clId="{ACC460FB-EDC5-55C8-B349-F928A764A37C}" dt="2025-11-14T21:14:54.653" v="8174" actId="207"/>
          <ac:spMkLst>
            <pc:docMk/>
            <pc:sldMk cId="3262993978" sldId="2244"/>
            <ac:spMk id="20" creationId="{F3D5857D-DCC1-3203-1A6E-EBD26D3AB96A}"/>
          </ac:spMkLst>
        </pc:spChg>
        <pc:spChg chg="mod topLvl">
          <ac:chgData name="Aaron J Masino" userId="2136f450-c1a6-467a-901d-8891005589d6" providerId="ADAL" clId="{ACC460FB-EDC5-55C8-B349-F928A764A37C}" dt="2025-11-14T21:14:54.653" v="8174" actId="207"/>
          <ac:spMkLst>
            <pc:docMk/>
            <pc:sldMk cId="3262993978" sldId="2244"/>
            <ac:spMk id="21" creationId="{837B2F30-A632-FCBA-DD25-C3CA7EC83FE0}"/>
          </ac:spMkLst>
        </pc:spChg>
        <pc:spChg chg="mod topLvl">
          <ac:chgData name="Aaron J Masino" userId="2136f450-c1a6-467a-901d-8891005589d6" providerId="ADAL" clId="{ACC460FB-EDC5-55C8-B349-F928A764A37C}" dt="2025-11-14T21:14:54.653" v="8174" actId="207"/>
          <ac:spMkLst>
            <pc:docMk/>
            <pc:sldMk cId="3262993978" sldId="2244"/>
            <ac:spMk id="22" creationId="{B4CF430D-6EEB-62D7-3EED-49BD3D099050}"/>
          </ac:spMkLst>
        </pc:spChg>
        <pc:spChg chg="mod topLvl">
          <ac:chgData name="Aaron J Masino" userId="2136f450-c1a6-467a-901d-8891005589d6" providerId="ADAL" clId="{ACC460FB-EDC5-55C8-B349-F928A764A37C}" dt="2025-11-14T21:14:54.653" v="8174" actId="207"/>
          <ac:spMkLst>
            <pc:docMk/>
            <pc:sldMk cId="3262993978" sldId="2244"/>
            <ac:spMk id="23" creationId="{978AB1ED-0214-62E6-8C3C-ED1BDC92AEB2}"/>
          </ac:spMkLst>
        </pc:spChg>
        <pc:spChg chg="mod topLvl">
          <ac:chgData name="Aaron J Masino" userId="2136f450-c1a6-467a-901d-8891005589d6" providerId="ADAL" clId="{ACC460FB-EDC5-55C8-B349-F928A764A37C}" dt="2025-11-14T21:14:17.261" v="8170" actId="165"/>
          <ac:spMkLst>
            <pc:docMk/>
            <pc:sldMk cId="3262993978" sldId="2244"/>
            <ac:spMk id="26" creationId="{4CF0BC95-745B-98DB-7A74-338CD3868979}"/>
          </ac:spMkLst>
        </pc:spChg>
        <pc:spChg chg="mod">
          <ac:chgData name="Aaron J Masino" userId="2136f450-c1a6-467a-901d-8891005589d6" providerId="ADAL" clId="{ACC460FB-EDC5-55C8-B349-F928A764A37C}" dt="2025-11-14T20:31:37.121" v="8166" actId="1076"/>
          <ac:spMkLst>
            <pc:docMk/>
            <pc:sldMk cId="3262993978" sldId="2244"/>
            <ac:spMk id="27" creationId="{3E51871D-EB72-58E6-4A96-FF76F50C87F5}"/>
          </ac:spMkLst>
        </pc:spChg>
        <pc:spChg chg="mod">
          <ac:chgData name="Aaron J Masino" userId="2136f450-c1a6-467a-901d-8891005589d6" providerId="ADAL" clId="{ACC460FB-EDC5-55C8-B349-F928A764A37C}" dt="2025-11-14T20:31:37.121" v="8166" actId="1076"/>
          <ac:spMkLst>
            <pc:docMk/>
            <pc:sldMk cId="3262993978" sldId="2244"/>
            <ac:spMk id="29" creationId="{A4DE4A27-5147-70E0-5AE8-13D419B5BF34}"/>
          </ac:spMkLst>
        </pc:spChg>
        <pc:spChg chg="mod topLvl">
          <ac:chgData name="Aaron J Masino" userId="2136f450-c1a6-467a-901d-8891005589d6" providerId="ADAL" clId="{ACC460FB-EDC5-55C8-B349-F928A764A37C}" dt="2025-11-14T21:14:54.653" v="8174" actId="207"/>
          <ac:spMkLst>
            <pc:docMk/>
            <pc:sldMk cId="3262993978" sldId="2244"/>
            <ac:spMk id="30" creationId="{F56C8595-1F76-76D4-F86F-F0BC1610E87D}"/>
          </ac:spMkLst>
        </pc:spChg>
        <pc:spChg chg="mod">
          <ac:chgData name="Aaron J Masino" userId="2136f450-c1a6-467a-901d-8891005589d6" providerId="ADAL" clId="{ACC460FB-EDC5-55C8-B349-F928A764A37C}" dt="2025-11-14T20:31:37.121" v="8166" actId="1076"/>
          <ac:spMkLst>
            <pc:docMk/>
            <pc:sldMk cId="3262993978" sldId="2244"/>
            <ac:spMk id="32" creationId="{58671FEF-06B1-362D-CEDF-EB86B1F6F080}"/>
          </ac:spMkLst>
        </pc:spChg>
        <pc:spChg chg="mod">
          <ac:chgData name="Aaron J Masino" userId="2136f450-c1a6-467a-901d-8891005589d6" providerId="ADAL" clId="{ACC460FB-EDC5-55C8-B349-F928A764A37C}" dt="2025-11-14T20:31:37.121" v="8166" actId="1076"/>
          <ac:spMkLst>
            <pc:docMk/>
            <pc:sldMk cId="3262993978" sldId="2244"/>
            <ac:spMk id="33" creationId="{95AEAA31-F299-696A-508B-32C9BC2A26F5}"/>
          </ac:spMkLst>
        </pc:spChg>
        <pc:spChg chg="mod topLvl">
          <ac:chgData name="Aaron J Masino" userId="2136f450-c1a6-467a-901d-8891005589d6" providerId="ADAL" clId="{ACC460FB-EDC5-55C8-B349-F928A764A37C}" dt="2025-11-14T21:14:54.653" v="8174" actId="207"/>
          <ac:spMkLst>
            <pc:docMk/>
            <pc:sldMk cId="3262993978" sldId="2244"/>
            <ac:spMk id="34" creationId="{BB9AF838-C275-5005-D0FF-7B89C9187584}"/>
          </ac:spMkLst>
        </pc:spChg>
        <pc:spChg chg="mod">
          <ac:chgData name="Aaron J Masino" userId="2136f450-c1a6-467a-901d-8891005589d6" providerId="ADAL" clId="{ACC460FB-EDC5-55C8-B349-F928A764A37C}" dt="2025-11-14T20:31:37.121" v="8166" actId="1076"/>
          <ac:spMkLst>
            <pc:docMk/>
            <pc:sldMk cId="3262993978" sldId="2244"/>
            <ac:spMk id="35" creationId="{3B8794F2-0772-1E98-D88B-36916E8D648E}"/>
          </ac:spMkLst>
        </pc:spChg>
        <pc:spChg chg="mod topLvl">
          <ac:chgData name="Aaron J Masino" userId="2136f450-c1a6-467a-901d-8891005589d6" providerId="ADAL" clId="{ACC460FB-EDC5-55C8-B349-F928A764A37C}" dt="2025-11-14T21:14:54.653" v="8174" actId="207"/>
          <ac:spMkLst>
            <pc:docMk/>
            <pc:sldMk cId="3262993978" sldId="2244"/>
            <ac:spMk id="36" creationId="{49A5D8C4-BA11-DF32-2CC7-19219D12202A}"/>
          </ac:spMkLst>
        </pc:spChg>
        <pc:spChg chg="mod">
          <ac:chgData name="Aaron J Masino" userId="2136f450-c1a6-467a-901d-8891005589d6" providerId="ADAL" clId="{ACC460FB-EDC5-55C8-B349-F928A764A37C}" dt="2025-11-14T20:31:37.121" v="8166" actId="1076"/>
          <ac:spMkLst>
            <pc:docMk/>
            <pc:sldMk cId="3262993978" sldId="2244"/>
            <ac:spMk id="37" creationId="{852D07ED-FF8E-91D5-3AC7-432C69327C71}"/>
          </ac:spMkLst>
        </pc:spChg>
        <pc:spChg chg="mod">
          <ac:chgData name="Aaron J Masino" userId="2136f450-c1a6-467a-901d-8891005589d6" providerId="ADAL" clId="{ACC460FB-EDC5-55C8-B349-F928A764A37C}" dt="2025-11-14T20:31:37.121" v="8166" actId="1076"/>
          <ac:spMkLst>
            <pc:docMk/>
            <pc:sldMk cId="3262993978" sldId="2244"/>
            <ac:spMk id="39" creationId="{56A50EB4-FF79-BB6C-9B8F-AE137D12B35C}"/>
          </ac:spMkLst>
        </pc:spChg>
        <pc:spChg chg="mod">
          <ac:chgData name="Aaron J Masino" userId="2136f450-c1a6-467a-901d-8891005589d6" providerId="ADAL" clId="{ACC460FB-EDC5-55C8-B349-F928A764A37C}" dt="2025-11-14T20:31:37.121" v="8166" actId="1076"/>
          <ac:spMkLst>
            <pc:docMk/>
            <pc:sldMk cId="3262993978" sldId="2244"/>
            <ac:spMk id="41" creationId="{D0DC5EFC-0464-7D2C-7C6B-619717127CA0}"/>
          </ac:spMkLst>
        </pc:spChg>
        <pc:spChg chg="mod topLvl">
          <ac:chgData name="Aaron J Masino" userId="2136f450-c1a6-467a-901d-8891005589d6" providerId="ADAL" clId="{ACC460FB-EDC5-55C8-B349-F928A764A37C}" dt="2025-11-14T21:15:08.124" v="8175" actId="207"/>
          <ac:spMkLst>
            <pc:docMk/>
            <pc:sldMk cId="3262993978" sldId="2244"/>
            <ac:spMk id="42" creationId="{EDAD98DA-F76E-690F-0B40-FA06C7B9A0DF}"/>
          </ac:spMkLst>
        </pc:spChg>
        <pc:spChg chg="add mod">
          <ac:chgData name="Aaron J Masino" userId="2136f450-c1a6-467a-901d-8891005589d6" providerId="ADAL" clId="{ACC460FB-EDC5-55C8-B349-F928A764A37C}" dt="2025-11-14T21:14:54.653" v="8174" actId="207"/>
          <ac:spMkLst>
            <pc:docMk/>
            <pc:sldMk cId="3262993978" sldId="2244"/>
            <ac:spMk id="43" creationId="{F73A37A6-540F-518C-A589-0AF152695D5E}"/>
          </ac:spMkLst>
        </pc:spChg>
        <pc:spChg chg="del mod">
          <ac:chgData name="Aaron J Masino" userId="2136f450-c1a6-467a-901d-8891005589d6" providerId="ADAL" clId="{ACC460FB-EDC5-55C8-B349-F928A764A37C}" dt="2025-11-14T20:25:20.394" v="8163" actId="478"/>
          <ac:spMkLst>
            <pc:docMk/>
            <pc:sldMk cId="3262993978" sldId="2244"/>
            <ac:spMk id="45" creationId="{FE997961-D655-A56B-B37E-C101AED4C653}"/>
          </ac:spMkLst>
        </pc:spChg>
        <pc:spChg chg="del mod">
          <ac:chgData name="Aaron J Masino" userId="2136f450-c1a6-467a-901d-8891005589d6" providerId="ADAL" clId="{ACC460FB-EDC5-55C8-B349-F928A764A37C}" dt="2025-11-14T20:25:13.823" v="8162" actId="478"/>
          <ac:spMkLst>
            <pc:docMk/>
            <pc:sldMk cId="3262993978" sldId="2244"/>
            <ac:spMk id="46" creationId="{36512A8C-98BB-DF43-0AAC-2D6BB1D9A6B5}"/>
          </ac:spMkLst>
        </pc:spChg>
        <pc:spChg chg="mod">
          <ac:chgData name="Aaron J Masino" userId="2136f450-c1a6-467a-901d-8891005589d6" providerId="ADAL" clId="{ACC460FB-EDC5-55C8-B349-F928A764A37C}" dt="2025-11-14T21:41:01.250" v="8248" actId="14100"/>
          <ac:spMkLst>
            <pc:docMk/>
            <pc:sldMk cId="3262993978" sldId="2244"/>
            <ac:spMk id="48" creationId="{9AABE5CF-3179-0CFF-DB4A-32AEC5C3FE5C}"/>
          </ac:spMkLst>
        </pc:spChg>
        <pc:spChg chg="add mod">
          <ac:chgData name="Aaron J Masino" userId="2136f450-c1a6-467a-901d-8891005589d6" providerId="ADAL" clId="{ACC460FB-EDC5-55C8-B349-F928A764A37C}" dt="2025-11-14T21:44:07.378" v="8284" actId="2085"/>
          <ac:spMkLst>
            <pc:docMk/>
            <pc:sldMk cId="3262993978" sldId="2244"/>
            <ac:spMk id="49" creationId="{46A19CA2-F96C-3CAD-C0DF-CE4ACE15296F}"/>
          </ac:spMkLst>
        </pc:spChg>
        <pc:spChg chg="add mod">
          <ac:chgData name="Aaron J Masino" userId="2136f450-c1a6-467a-901d-8891005589d6" providerId="ADAL" clId="{ACC460FB-EDC5-55C8-B349-F928A764A37C}" dt="2025-11-14T21:44:07.378" v="8284" actId="2085"/>
          <ac:spMkLst>
            <pc:docMk/>
            <pc:sldMk cId="3262993978" sldId="2244"/>
            <ac:spMk id="50" creationId="{19A054DB-AE14-2100-2A63-CC0A7E7013DB}"/>
          </ac:spMkLst>
        </pc:spChg>
        <pc:spChg chg="mod">
          <ac:chgData name="Aaron J Masino" userId="2136f450-c1a6-467a-901d-8891005589d6" providerId="ADAL" clId="{ACC460FB-EDC5-55C8-B349-F928A764A37C}" dt="2025-11-14T20:31:37.121" v="8166" actId="1076"/>
          <ac:spMkLst>
            <pc:docMk/>
            <pc:sldMk cId="3262993978" sldId="2244"/>
            <ac:spMk id="51" creationId="{A6DB439B-3BA4-EAA2-A288-9EE5363862ED}"/>
          </ac:spMkLst>
        </pc:spChg>
        <pc:spChg chg="mod">
          <ac:chgData name="Aaron J Masino" userId="2136f450-c1a6-467a-901d-8891005589d6" providerId="ADAL" clId="{ACC460FB-EDC5-55C8-B349-F928A764A37C}" dt="2025-11-14T21:55:49.324" v="8480" actId="1036"/>
          <ac:spMkLst>
            <pc:docMk/>
            <pc:sldMk cId="3262993978" sldId="2244"/>
            <ac:spMk id="52" creationId="{61466ECE-307C-BC75-14FB-D4DB8A4D696E}"/>
          </ac:spMkLst>
        </pc:spChg>
        <pc:spChg chg="add mod">
          <ac:chgData name="Aaron J Masino" userId="2136f450-c1a6-467a-901d-8891005589d6" providerId="ADAL" clId="{ACC460FB-EDC5-55C8-B349-F928A764A37C}" dt="2025-11-14T21:44:07.378" v="8284" actId="2085"/>
          <ac:spMkLst>
            <pc:docMk/>
            <pc:sldMk cId="3262993978" sldId="2244"/>
            <ac:spMk id="54" creationId="{5A7FDC18-C988-8CB7-3EB3-D373D0A3603D}"/>
          </ac:spMkLst>
        </pc:spChg>
        <pc:spChg chg="add del mod">
          <ac:chgData name="Aaron J Masino" userId="2136f450-c1a6-467a-901d-8891005589d6" providerId="ADAL" clId="{ACC460FB-EDC5-55C8-B349-F928A764A37C}" dt="2025-11-14T21:41:50.414" v="8258" actId="478"/>
          <ac:spMkLst>
            <pc:docMk/>
            <pc:sldMk cId="3262993978" sldId="2244"/>
            <ac:spMk id="57" creationId="{7340D174-689F-9301-3DBD-2EFDEF52E7E4}"/>
          </ac:spMkLst>
        </pc:spChg>
        <pc:spChg chg="add mod">
          <ac:chgData name="Aaron J Masino" userId="2136f450-c1a6-467a-901d-8891005589d6" providerId="ADAL" clId="{ACC460FB-EDC5-55C8-B349-F928A764A37C}" dt="2025-11-14T21:42:31.262" v="8266" actId="1076"/>
          <ac:spMkLst>
            <pc:docMk/>
            <pc:sldMk cId="3262993978" sldId="2244"/>
            <ac:spMk id="59" creationId="{2D45DA02-008F-DCE3-6812-F452296E0A96}"/>
          </ac:spMkLst>
        </pc:spChg>
        <pc:spChg chg="del">
          <ac:chgData name="Aaron J Masino" userId="2136f450-c1a6-467a-901d-8891005589d6" providerId="ADAL" clId="{ACC460FB-EDC5-55C8-B349-F928A764A37C}" dt="2025-11-14T20:20:43.798" v="8058" actId="478"/>
          <ac:spMkLst>
            <pc:docMk/>
            <pc:sldMk cId="3262993978" sldId="2244"/>
            <ac:spMk id="60" creationId="{8ED5FBA2-415A-A5BF-420A-78217E6EF436}"/>
          </ac:spMkLst>
        </pc:spChg>
        <pc:spChg chg="add mod">
          <ac:chgData name="Aaron J Masino" userId="2136f450-c1a6-467a-901d-8891005589d6" providerId="ADAL" clId="{ACC460FB-EDC5-55C8-B349-F928A764A37C}" dt="2025-11-14T21:45:02.645" v="8295" actId="2085"/>
          <ac:spMkLst>
            <pc:docMk/>
            <pc:sldMk cId="3262993978" sldId="2244"/>
            <ac:spMk id="67" creationId="{E8DDD451-CFD6-471D-75D3-A4AF22D8A9B8}"/>
          </ac:spMkLst>
        </pc:spChg>
        <pc:spChg chg="add mod">
          <ac:chgData name="Aaron J Masino" userId="2136f450-c1a6-467a-901d-8891005589d6" providerId="ADAL" clId="{ACC460FB-EDC5-55C8-B349-F928A764A37C}" dt="2025-11-14T21:44:58.701" v="8294" actId="2085"/>
          <ac:spMkLst>
            <pc:docMk/>
            <pc:sldMk cId="3262993978" sldId="2244"/>
            <ac:spMk id="68" creationId="{263C05D8-1687-9C14-4745-6333C1EF696C}"/>
          </ac:spMkLst>
        </pc:spChg>
        <pc:spChg chg="add del mod">
          <ac:chgData name="Aaron J Masino" userId="2136f450-c1a6-467a-901d-8891005589d6" providerId="ADAL" clId="{ACC460FB-EDC5-55C8-B349-F928A764A37C}" dt="2025-11-14T21:45:05.653" v="8297"/>
          <ac:spMkLst>
            <pc:docMk/>
            <pc:sldMk cId="3262993978" sldId="2244"/>
            <ac:spMk id="69" creationId="{743F8124-73D9-BA83-B962-3B90B8767E63}"/>
          </ac:spMkLst>
        </pc:spChg>
        <pc:spChg chg="add mod">
          <ac:chgData name="Aaron J Masino" userId="2136f450-c1a6-467a-901d-8891005589d6" providerId="ADAL" clId="{ACC460FB-EDC5-55C8-B349-F928A764A37C}" dt="2025-11-14T21:55:49.324" v="8480" actId="1036"/>
          <ac:spMkLst>
            <pc:docMk/>
            <pc:sldMk cId="3262993978" sldId="2244"/>
            <ac:spMk id="70" creationId="{08E98B9F-F04A-F686-0886-B58D8595A89D}"/>
          </ac:spMkLst>
        </pc:spChg>
        <pc:spChg chg="add del mod">
          <ac:chgData name="Aaron J Masino" userId="2136f450-c1a6-467a-901d-8891005589d6" providerId="ADAL" clId="{ACC460FB-EDC5-55C8-B349-F928A764A37C}" dt="2025-11-14T21:46:35.560" v="8328" actId="478"/>
          <ac:spMkLst>
            <pc:docMk/>
            <pc:sldMk cId="3262993978" sldId="2244"/>
            <ac:spMk id="75" creationId="{DD87F2C8-B116-FED9-77A2-B93F80AFD05C}"/>
          </ac:spMkLst>
        </pc:spChg>
        <pc:spChg chg="add del mod">
          <ac:chgData name="Aaron J Masino" userId="2136f450-c1a6-467a-901d-8891005589d6" providerId="ADAL" clId="{ACC460FB-EDC5-55C8-B349-F928A764A37C}" dt="2025-11-14T21:47:35.595" v="8341" actId="478"/>
          <ac:spMkLst>
            <pc:docMk/>
            <pc:sldMk cId="3262993978" sldId="2244"/>
            <ac:spMk id="77" creationId="{C10E083D-44A0-5CEC-3779-64269E4D5217}"/>
          </ac:spMkLst>
        </pc:spChg>
        <pc:spChg chg="add mod">
          <ac:chgData name="Aaron J Masino" userId="2136f450-c1a6-467a-901d-8891005589d6" providerId="ADAL" clId="{ACC460FB-EDC5-55C8-B349-F928A764A37C}" dt="2025-11-14T21:47:55.420" v="8352" actId="1076"/>
          <ac:spMkLst>
            <pc:docMk/>
            <pc:sldMk cId="3262993978" sldId="2244"/>
            <ac:spMk id="81" creationId="{D88A25D0-037E-3B06-A791-0EAB0609A846}"/>
          </ac:spMkLst>
        </pc:spChg>
        <pc:spChg chg="add mod">
          <ac:chgData name="Aaron J Masino" userId="2136f450-c1a6-467a-901d-8891005589d6" providerId="ADAL" clId="{ACC460FB-EDC5-55C8-B349-F928A764A37C}" dt="2025-11-14T21:48:25.578" v="8363" actId="20577"/>
          <ac:spMkLst>
            <pc:docMk/>
            <pc:sldMk cId="3262993978" sldId="2244"/>
            <ac:spMk id="85" creationId="{7E3A236D-82B8-3DCF-2218-407BF7DBC8FC}"/>
          </ac:spMkLst>
        </pc:spChg>
        <pc:spChg chg="add mod">
          <ac:chgData name="Aaron J Masino" userId="2136f450-c1a6-467a-901d-8891005589d6" providerId="ADAL" clId="{ACC460FB-EDC5-55C8-B349-F928A764A37C}" dt="2025-11-14T21:49:00.651" v="8371" actId="20577"/>
          <ac:spMkLst>
            <pc:docMk/>
            <pc:sldMk cId="3262993978" sldId="2244"/>
            <ac:spMk id="89" creationId="{C77DB689-F297-AB86-1E2E-2443FB5E7D0D}"/>
          </ac:spMkLst>
        </pc:spChg>
        <pc:spChg chg="add mod">
          <ac:chgData name="Aaron J Masino" userId="2136f450-c1a6-467a-901d-8891005589d6" providerId="ADAL" clId="{ACC460FB-EDC5-55C8-B349-F928A764A37C}" dt="2025-11-14T21:49:40.766" v="8385" actId="20577"/>
          <ac:spMkLst>
            <pc:docMk/>
            <pc:sldMk cId="3262993978" sldId="2244"/>
            <ac:spMk id="94" creationId="{1AB2A686-2F2C-C577-BCE9-B71B435783C5}"/>
          </ac:spMkLst>
        </pc:spChg>
        <pc:spChg chg="add del mod">
          <ac:chgData name="Aaron J Masino" userId="2136f450-c1a6-467a-901d-8891005589d6" providerId="ADAL" clId="{ACC460FB-EDC5-55C8-B349-F928A764A37C}" dt="2025-11-14T21:55:38.612" v="8467" actId="478"/>
          <ac:spMkLst>
            <pc:docMk/>
            <pc:sldMk cId="3262993978" sldId="2244"/>
            <ac:spMk id="95" creationId="{0C637442-37DF-3578-677F-93FC4AFB4390}"/>
          </ac:spMkLst>
        </pc:spChg>
        <pc:spChg chg="add mod">
          <ac:chgData name="Aaron J Masino" userId="2136f450-c1a6-467a-901d-8891005589d6" providerId="ADAL" clId="{ACC460FB-EDC5-55C8-B349-F928A764A37C}" dt="2025-11-14T21:56:21.019" v="8487" actId="207"/>
          <ac:spMkLst>
            <pc:docMk/>
            <pc:sldMk cId="3262993978" sldId="2244"/>
            <ac:spMk id="97" creationId="{1A5B58DB-4806-98DA-7633-6E906B48102B}"/>
          </ac:spMkLst>
        </pc:spChg>
        <pc:spChg chg="add mod">
          <ac:chgData name="Aaron J Masino" userId="2136f450-c1a6-467a-901d-8891005589d6" providerId="ADAL" clId="{ACC460FB-EDC5-55C8-B349-F928A764A37C}" dt="2025-11-14T21:56:37.580" v="8491" actId="207"/>
          <ac:spMkLst>
            <pc:docMk/>
            <pc:sldMk cId="3262993978" sldId="2244"/>
            <ac:spMk id="98" creationId="{B86AD9A8-C5D9-B21D-7B3B-825BE392C784}"/>
          </ac:spMkLst>
        </pc:spChg>
        <pc:spChg chg="add mod">
          <ac:chgData name="Aaron J Masino" userId="2136f450-c1a6-467a-901d-8891005589d6" providerId="ADAL" clId="{ACC460FB-EDC5-55C8-B349-F928A764A37C}" dt="2025-11-14T21:58:50.961" v="8576" actId="1076"/>
          <ac:spMkLst>
            <pc:docMk/>
            <pc:sldMk cId="3262993978" sldId="2244"/>
            <ac:spMk id="99" creationId="{BAD8B1C0-48F9-7676-A226-88EEE54DB054}"/>
          </ac:spMkLst>
        </pc:spChg>
        <pc:grpChg chg="add">
          <ac:chgData name="Aaron J Masino" userId="2136f450-c1a6-467a-901d-8891005589d6" providerId="ADAL" clId="{ACC460FB-EDC5-55C8-B349-F928A764A37C}" dt="2025-11-14T20:31:45.325" v="8167" actId="164"/>
          <ac:grpSpMkLst>
            <pc:docMk/>
            <pc:sldMk cId="3262993978" sldId="2244"/>
            <ac:grpSpMk id="13" creationId="{34B39CC1-26DA-7F03-8B74-40104E853616}"/>
          </ac:grpSpMkLst>
        </pc:grpChg>
        <pc:grpChg chg="mod">
          <ac:chgData name="Aaron J Masino" userId="2136f450-c1a6-467a-901d-8891005589d6" providerId="ADAL" clId="{ACC460FB-EDC5-55C8-B349-F928A764A37C}" dt="2025-11-14T20:31:49.122" v="8169" actId="1076"/>
          <ac:grpSpMkLst>
            <pc:docMk/>
            <pc:sldMk cId="3262993978" sldId="2244"/>
            <ac:grpSpMk id="14" creationId="{18E5944F-9355-8C10-8068-96E3A4A4270F}"/>
          </ac:grpSpMkLst>
        </pc:grpChg>
        <pc:grpChg chg="add mod">
          <ac:chgData name="Aaron J Masino" userId="2136f450-c1a6-467a-901d-8891005589d6" providerId="ADAL" clId="{ACC460FB-EDC5-55C8-B349-F928A764A37C}" dt="2025-11-14T21:40:35.950" v="8243" actId="1036"/>
          <ac:grpSpMkLst>
            <pc:docMk/>
            <pc:sldMk cId="3262993978" sldId="2244"/>
            <ac:grpSpMk id="44" creationId="{CBEC0FD9-9546-4F59-9954-622D26482619}"/>
          </ac:grpSpMkLst>
        </pc:grpChg>
        <pc:cxnChg chg="del mod">
          <ac:chgData name="Aaron J Masino" userId="2136f450-c1a6-467a-901d-8891005589d6" providerId="ADAL" clId="{ACC460FB-EDC5-55C8-B349-F928A764A37C}" dt="2025-11-14T20:20:46.093" v="8059" actId="478"/>
          <ac:cxnSpMkLst>
            <pc:docMk/>
            <pc:sldMk cId="3262993978" sldId="2244"/>
            <ac:cxnSpMk id="15" creationId="{B8A25917-0EE3-1437-DD17-880E8BF5C7C7}"/>
          </ac:cxnSpMkLst>
        </pc:cxnChg>
        <pc:cxnChg chg="del mod">
          <ac:chgData name="Aaron J Masino" userId="2136f450-c1a6-467a-901d-8891005589d6" providerId="ADAL" clId="{ACC460FB-EDC5-55C8-B349-F928A764A37C}" dt="2025-11-14T20:25:22.802" v="8164" actId="478"/>
          <ac:cxnSpMkLst>
            <pc:docMk/>
            <pc:sldMk cId="3262993978" sldId="2244"/>
            <ac:cxnSpMk id="53" creationId="{C5DE9C44-4A9B-A687-49F6-6ADDB3FAE89D}"/>
          </ac:cxnSpMkLst>
        </pc:cxnChg>
        <pc:cxnChg chg="add mod">
          <ac:chgData name="Aaron J Masino" userId="2136f450-c1a6-467a-901d-8891005589d6" providerId="ADAL" clId="{ACC460FB-EDC5-55C8-B349-F928A764A37C}" dt="2025-11-14T21:41:33.146" v="8255" actId="1038"/>
          <ac:cxnSpMkLst>
            <pc:docMk/>
            <pc:sldMk cId="3262993978" sldId="2244"/>
            <ac:cxnSpMk id="56" creationId="{CDDD4957-37BE-0257-B6FB-6D65A9E3A39F}"/>
          </ac:cxnSpMkLst>
        </pc:cxnChg>
        <pc:cxnChg chg="add mod">
          <ac:chgData name="Aaron J Masino" userId="2136f450-c1a6-467a-901d-8891005589d6" providerId="ADAL" clId="{ACC460FB-EDC5-55C8-B349-F928A764A37C}" dt="2025-11-14T21:43:34.817" v="8270" actId="208"/>
          <ac:cxnSpMkLst>
            <pc:docMk/>
            <pc:sldMk cId="3262993978" sldId="2244"/>
            <ac:cxnSpMk id="62" creationId="{B2B22C9B-4023-228B-5D65-F5D12B1B65B0}"/>
          </ac:cxnSpMkLst>
        </pc:cxnChg>
        <pc:cxnChg chg="add mod">
          <ac:chgData name="Aaron J Masino" userId="2136f450-c1a6-467a-901d-8891005589d6" providerId="ADAL" clId="{ACC460FB-EDC5-55C8-B349-F928A764A37C}" dt="2025-11-14T21:43:52.601" v="8283" actId="14100"/>
          <ac:cxnSpMkLst>
            <pc:docMk/>
            <pc:sldMk cId="3262993978" sldId="2244"/>
            <ac:cxnSpMk id="64" creationId="{79661AC1-323F-9CEB-A560-EBBE1F2887A2}"/>
          </ac:cxnSpMkLst>
        </pc:cxnChg>
        <pc:cxnChg chg="add mod">
          <ac:chgData name="Aaron J Masino" userId="2136f450-c1a6-467a-901d-8891005589d6" providerId="ADAL" clId="{ACC460FB-EDC5-55C8-B349-F928A764A37C}" dt="2025-11-14T21:47:32.651" v="8340" actId="14100"/>
          <ac:cxnSpMkLst>
            <pc:docMk/>
            <pc:sldMk cId="3262993978" sldId="2244"/>
            <ac:cxnSpMk id="72" creationId="{9D49A847-B3C4-64EA-3596-782086AA0A20}"/>
          </ac:cxnSpMkLst>
        </pc:cxnChg>
        <pc:cxnChg chg="add mod">
          <ac:chgData name="Aaron J Masino" userId="2136f450-c1a6-467a-901d-8891005589d6" providerId="ADAL" clId="{ACC460FB-EDC5-55C8-B349-F928A764A37C}" dt="2025-11-14T21:48:07.571" v="8355" actId="14100"/>
          <ac:cxnSpMkLst>
            <pc:docMk/>
            <pc:sldMk cId="3262993978" sldId="2244"/>
            <ac:cxnSpMk id="82" creationId="{C0180422-C778-C055-D90C-17CACFC1A613}"/>
          </ac:cxnSpMkLst>
        </pc:cxnChg>
        <pc:cxnChg chg="add mod">
          <ac:chgData name="Aaron J Masino" userId="2136f450-c1a6-467a-901d-8891005589d6" providerId="ADAL" clId="{ACC460FB-EDC5-55C8-B349-F928A764A37C}" dt="2025-11-14T21:48:51.978" v="8367" actId="208"/>
          <ac:cxnSpMkLst>
            <pc:docMk/>
            <pc:sldMk cId="3262993978" sldId="2244"/>
            <ac:cxnSpMk id="86" creationId="{E3F5257B-430F-41E3-AED9-714C18BA7E6C}"/>
          </ac:cxnSpMkLst>
        </pc:cxnChg>
        <pc:cxnChg chg="add mod">
          <ac:chgData name="Aaron J Masino" userId="2136f450-c1a6-467a-901d-8891005589d6" providerId="ADAL" clId="{ACC460FB-EDC5-55C8-B349-F928A764A37C}" dt="2025-11-14T21:49:10.555" v="8374" actId="14100"/>
          <ac:cxnSpMkLst>
            <pc:docMk/>
            <pc:sldMk cId="3262993978" sldId="2244"/>
            <ac:cxnSpMk id="90" creationId="{FB84B91D-65DD-482A-1E75-22D802CF571A}"/>
          </ac:cxnSpMkLst>
        </pc:cxnChg>
        <pc:cxnChg chg="add mod">
          <ac:chgData name="Aaron J Masino" userId="2136f450-c1a6-467a-901d-8891005589d6" providerId="ADAL" clId="{ACC460FB-EDC5-55C8-B349-F928A764A37C}" dt="2025-11-14T21:49:12.051" v="8375"/>
          <ac:cxnSpMkLst>
            <pc:docMk/>
            <pc:sldMk cId="3262993978" sldId="2244"/>
            <ac:cxnSpMk id="93" creationId="{865C4588-9FEC-AEDE-00EE-71BEDBE143BF}"/>
          </ac:cxnSpMkLst>
        </pc:cxnChg>
      </pc:sldChg>
      <pc:sldChg chg="addSp delSp modSp add mod">
        <pc:chgData name="Aaron J Masino" userId="2136f450-c1a6-467a-901d-8891005589d6" providerId="ADAL" clId="{ACC460FB-EDC5-55C8-B349-F928A764A37C}" dt="2025-11-15T13:54:50.064" v="9992" actId="207"/>
        <pc:sldMkLst>
          <pc:docMk/>
          <pc:sldMk cId="1407461706" sldId="2245"/>
        </pc:sldMkLst>
        <pc:spChg chg="mod">
          <ac:chgData name="Aaron J Masino" userId="2136f450-c1a6-467a-901d-8891005589d6" providerId="ADAL" clId="{ACC460FB-EDC5-55C8-B349-F928A764A37C}" dt="2025-11-14T22:10:37.410" v="8776" actId="1076"/>
          <ac:spMkLst>
            <pc:docMk/>
            <pc:sldMk cId="1407461706" sldId="2245"/>
            <ac:spMk id="2" creationId="{3ED734C0-C5A9-4063-CE28-0D6664CC1415}"/>
          </ac:spMkLst>
        </pc:spChg>
        <pc:spChg chg="mod">
          <ac:chgData name="Aaron J Masino" userId="2136f450-c1a6-467a-901d-8891005589d6" providerId="ADAL" clId="{ACC460FB-EDC5-55C8-B349-F928A764A37C}" dt="2025-11-15T13:54:50.064" v="9992" actId="207"/>
          <ac:spMkLst>
            <pc:docMk/>
            <pc:sldMk cId="1407461706" sldId="2245"/>
            <ac:spMk id="3" creationId="{FBBEE480-BFEA-63EB-CC7C-615AD433D841}"/>
          </ac:spMkLst>
        </pc:spChg>
        <pc:spChg chg="mod topLvl">
          <ac:chgData name="Aaron J Masino" userId="2136f450-c1a6-467a-901d-8891005589d6" providerId="ADAL" clId="{ACC460FB-EDC5-55C8-B349-F928A764A37C}" dt="2025-11-14T22:09:50.578" v="8766" actId="207"/>
          <ac:spMkLst>
            <pc:docMk/>
            <pc:sldMk cId="1407461706" sldId="2245"/>
            <ac:spMk id="45" creationId="{AC3AC36C-D267-3021-6508-769A2133D96A}"/>
          </ac:spMkLst>
        </pc:spChg>
        <pc:spChg chg="del topLvl">
          <ac:chgData name="Aaron J Masino" userId="2136f450-c1a6-467a-901d-8891005589d6" providerId="ADAL" clId="{ACC460FB-EDC5-55C8-B349-F928A764A37C}" dt="2025-11-14T22:05:54.462" v="8713" actId="478"/>
          <ac:spMkLst>
            <pc:docMk/>
            <pc:sldMk cId="1407461706" sldId="2245"/>
            <ac:spMk id="46" creationId="{97BE12B2-65AC-DA68-A57A-EB56399AC9A9}"/>
          </ac:spMkLst>
        </pc:spChg>
        <pc:spChg chg="mod topLvl">
          <ac:chgData name="Aaron J Masino" userId="2136f450-c1a6-467a-901d-8891005589d6" providerId="ADAL" clId="{ACC460FB-EDC5-55C8-B349-F928A764A37C}" dt="2025-11-14T22:09:57.281" v="8768" actId="207"/>
          <ac:spMkLst>
            <pc:docMk/>
            <pc:sldMk cId="1407461706" sldId="2245"/>
            <ac:spMk id="53" creationId="{F014C8AA-F635-16ED-762F-2778A32D8944}"/>
          </ac:spMkLst>
        </pc:spChg>
        <pc:spChg chg="del topLvl">
          <ac:chgData name="Aaron J Masino" userId="2136f450-c1a6-467a-901d-8891005589d6" providerId="ADAL" clId="{ACC460FB-EDC5-55C8-B349-F928A764A37C}" dt="2025-11-14T22:05:44.010" v="8711" actId="478"/>
          <ac:spMkLst>
            <pc:docMk/>
            <pc:sldMk cId="1407461706" sldId="2245"/>
            <ac:spMk id="55" creationId="{1FA3DBCC-749E-974B-CF72-6F5B302FB436}"/>
          </ac:spMkLst>
        </pc:spChg>
        <pc:spChg chg="mod topLvl">
          <ac:chgData name="Aaron J Masino" userId="2136f450-c1a6-467a-901d-8891005589d6" providerId="ADAL" clId="{ACC460FB-EDC5-55C8-B349-F928A764A37C}" dt="2025-11-14T22:10:06.090" v="8771" actId="207"/>
          <ac:spMkLst>
            <pc:docMk/>
            <pc:sldMk cId="1407461706" sldId="2245"/>
            <ac:spMk id="58" creationId="{73C52C03-14F0-F66D-EDAE-FD97C6D63D2E}"/>
          </ac:spMkLst>
        </pc:spChg>
        <pc:spChg chg="del topLvl">
          <ac:chgData name="Aaron J Masino" userId="2136f450-c1a6-467a-901d-8891005589d6" providerId="ADAL" clId="{ACC460FB-EDC5-55C8-B349-F928A764A37C}" dt="2025-11-14T22:06:05.174" v="8715" actId="478"/>
          <ac:spMkLst>
            <pc:docMk/>
            <pc:sldMk cId="1407461706" sldId="2245"/>
            <ac:spMk id="60" creationId="{4C9460AF-010D-0112-D0C7-168748B148C4}"/>
          </ac:spMkLst>
        </pc:spChg>
        <pc:spChg chg="mod topLvl">
          <ac:chgData name="Aaron J Masino" userId="2136f450-c1a6-467a-901d-8891005589d6" providerId="ADAL" clId="{ACC460FB-EDC5-55C8-B349-F928A764A37C}" dt="2025-11-14T22:09:01.816" v="8761" actId="1036"/>
          <ac:spMkLst>
            <pc:docMk/>
            <pc:sldMk cId="1407461706" sldId="2245"/>
            <ac:spMk id="66" creationId="{7751DD87-5824-6AD9-063A-AF85FFBB40D8}"/>
          </ac:spMkLst>
        </pc:spChg>
        <pc:spChg chg="mod">
          <ac:chgData name="Aaron J Masino" userId="2136f450-c1a6-467a-901d-8891005589d6" providerId="ADAL" clId="{ACC460FB-EDC5-55C8-B349-F928A764A37C}" dt="2025-11-14T22:05:26.637" v="8708"/>
          <ac:spMkLst>
            <pc:docMk/>
            <pc:sldMk cId="1407461706" sldId="2245"/>
            <ac:spMk id="73" creationId="{DC549977-1D28-9652-A1CF-A39505B4B7E4}"/>
          </ac:spMkLst>
        </pc:spChg>
        <pc:spChg chg="del mod topLvl">
          <ac:chgData name="Aaron J Masino" userId="2136f450-c1a6-467a-901d-8891005589d6" providerId="ADAL" clId="{ACC460FB-EDC5-55C8-B349-F928A764A37C}" dt="2025-11-14T22:07:41.509" v="8740" actId="478"/>
          <ac:spMkLst>
            <pc:docMk/>
            <pc:sldMk cId="1407461706" sldId="2245"/>
            <ac:spMk id="77" creationId="{80203632-5A5B-A174-A367-F0AF46F487B4}"/>
          </ac:spMkLst>
        </pc:spChg>
        <pc:spChg chg="mod">
          <ac:chgData name="Aaron J Masino" userId="2136f450-c1a6-467a-901d-8891005589d6" providerId="ADAL" clId="{ACC460FB-EDC5-55C8-B349-F928A764A37C}" dt="2025-11-14T22:05:26.637" v="8708"/>
          <ac:spMkLst>
            <pc:docMk/>
            <pc:sldMk cId="1407461706" sldId="2245"/>
            <ac:spMk id="78" creationId="{009FE278-C598-FAF2-7C14-237DDABE1E38}"/>
          </ac:spMkLst>
        </pc:spChg>
        <pc:spChg chg="mod">
          <ac:chgData name="Aaron J Masino" userId="2136f450-c1a6-467a-901d-8891005589d6" providerId="ADAL" clId="{ACC460FB-EDC5-55C8-B349-F928A764A37C}" dt="2025-11-14T22:05:26.637" v="8708"/>
          <ac:spMkLst>
            <pc:docMk/>
            <pc:sldMk cId="1407461706" sldId="2245"/>
            <ac:spMk id="79" creationId="{458A10DB-9E61-02BD-4993-0B004AE069EA}"/>
          </ac:spMkLst>
        </pc:spChg>
        <pc:spChg chg="mod">
          <ac:chgData name="Aaron J Masino" userId="2136f450-c1a6-467a-901d-8891005589d6" providerId="ADAL" clId="{ACC460FB-EDC5-55C8-B349-F928A764A37C}" dt="2025-11-14T22:05:26.637" v="8708"/>
          <ac:spMkLst>
            <pc:docMk/>
            <pc:sldMk cId="1407461706" sldId="2245"/>
            <ac:spMk id="83" creationId="{9C6AB003-4C27-0A49-9AB7-BD542E7B9CE1}"/>
          </ac:spMkLst>
        </pc:spChg>
        <pc:spChg chg="del mod topLvl">
          <ac:chgData name="Aaron J Masino" userId="2136f450-c1a6-467a-901d-8891005589d6" providerId="ADAL" clId="{ACC460FB-EDC5-55C8-B349-F928A764A37C}" dt="2025-11-14T22:07:49.134" v="8742" actId="478"/>
          <ac:spMkLst>
            <pc:docMk/>
            <pc:sldMk cId="1407461706" sldId="2245"/>
            <ac:spMk id="88" creationId="{A81D8A4D-207E-72F9-775C-638D256B8E65}"/>
          </ac:spMkLst>
        </pc:spChg>
        <pc:spChg chg="mod">
          <ac:chgData name="Aaron J Masino" userId="2136f450-c1a6-467a-901d-8891005589d6" providerId="ADAL" clId="{ACC460FB-EDC5-55C8-B349-F928A764A37C}" dt="2025-11-14T22:05:26.637" v="8708"/>
          <ac:spMkLst>
            <pc:docMk/>
            <pc:sldMk cId="1407461706" sldId="2245"/>
            <ac:spMk id="92" creationId="{C1AC8C6B-AA72-BD85-E8B0-983534AA9872}"/>
          </ac:spMkLst>
        </pc:spChg>
        <pc:spChg chg="mod">
          <ac:chgData name="Aaron J Masino" userId="2136f450-c1a6-467a-901d-8891005589d6" providerId="ADAL" clId="{ACC460FB-EDC5-55C8-B349-F928A764A37C}" dt="2025-11-14T22:05:26.637" v="8708"/>
          <ac:spMkLst>
            <pc:docMk/>
            <pc:sldMk cId="1407461706" sldId="2245"/>
            <ac:spMk id="95" creationId="{5A826A0B-742B-C2CB-8F7F-96205119D1DE}"/>
          </ac:spMkLst>
        </pc:spChg>
        <pc:spChg chg="add mod topLvl">
          <ac:chgData name="Aaron J Masino" userId="2136f450-c1a6-467a-901d-8891005589d6" providerId="ADAL" clId="{ACC460FB-EDC5-55C8-B349-F928A764A37C}" dt="2025-11-14T22:08:53.323" v="8755" actId="688"/>
          <ac:spMkLst>
            <pc:docMk/>
            <pc:sldMk cId="1407461706" sldId="2245"/>
            <ac:spMk id="96" creationId="{24699E37-3A52-4DB7-7039-5D7872F80688}"/>
          </ac:spMkLst>
        </pc:spChg>
        <pc:spChg chg="add mod topLvl">
          <ac:chgData name="Aaron J Masino" userId="2136f450-c1a6-467a-901d-8891005589d6" providerId="ADAL" clId="{ACC460FB-EDC5-55C8-B349-F928A764A37C}" dt="2025-11-14T22:09:07.588" v="8762" actId="688"/>
          <ac:spMkLst>
            <pc:docMk/>
            <pc:sldMk cId="1407461706" sldId="2245"/>
            <ac:spMk id="100" creationId="{AA90BA42-13B5-74D3-D01F-3AAA3400378C}"/>
          </ac:spMkLst>
        </pc:spChg>
        <pc:spChg chg="mod">
          <ac:chgData name="Aaron J Masino" userId="2136f450-c1a6-467a-901d-8891005589d6" providerId="ADAL" clId="{ACC460FB-EDC5-55C8-B349-F928A764A37C}" dt="2025-11-14T22:10:48.775" v="8777"/>
          <ac:spMkLst>
            <pc:docMk/>
            <pc:sldMk cId="1407461706" sldId="2245"/>
            <ac:spMk id="108" creationId="{B0D35F10-D26E-C7FC-1D21-CB7DCE178228}"/>
          </ac:spMkLst>
        </pc:spChg>
        <pc:spChg chg="mod">
          <ac:chgData name="Aaron J Masino" userId="2136f450-c1a6-467a-901d-8891005589d6" providerId="ADAL" clId="{ACC460FB-EDC5-55C8-B349-F928A764A37C}" dt="2025-11-14T22:10:48.775" v="8777"/>
          <ac:spMkLst>
            <pc:docMk/>
            <pc:sldMk cId="1407461706" sldId="2245"/>
            <ac:spMk id="109" creationId="{E4AC1984-2432-6129-8AF5-2293CD5C314C}"/>
          </ac:spMkLst>
        </pc:spChg>
        <pc:spChg chg="mod">
          <ac:chgData name="Aaron J Masino" userId="2136f450-c1a6-467a-901d-8891005589d6" providerId="ADAL" clId="{ACC460FB-EDC5-55C8-B349-F928A764A37C}" dt="2025-11-14T22:10:48.775" v="8777"/>
          <ac:spMkLst>
            <pc:docMk/>
            <pc:sldMk cId="1407461706" sldId="2245"/>
            <ac:spMk id="112" creationId="{CDDE52A6-2106-BA7B-5402-98DD19C33755}"/>
          </ac:spMkLst>
        </pc:spChg>
        <pc:spChg chg="mod">
          <ac:chgData name="Aaron J Masino" userId="2136f450-c1a6-467a-901d-8891005589d6" providerId="ADAL" clId="{ACC460FB-EDC5-55C8-B349-F928A764A37C}" dt="2025-11-14T22:10:48.775" v="8777"/>
          <ac:spMkLst>
            <pc:docMk/>
            <pc:sldMk cId="1407461706" sldId="2245"/>
            <ac:spMk id="115" creationId="{7F0734F7-38EC-4189-D90D-158652DEB8BC}"/>
          </ac:spMkLst>
        </pc:spChg>
        <pc:spChg chg="mod">
          <ac:chgData name="Aaron J Masino" userId="2136f450-c1a6-467a-901d-8891005589d6" providerId="ADAL" clId="{ACC460FB-EDC5-55C8-B349-F928A764A37C}" dt="2025-11-14T22:10:48.775" v="8777"/>
          <ac:spMkLst>
            <pc:docMk/>
            <pc:sldMk cId="1407461706" sldId="2245"/>
            <ac:spMk id="116" creationId="{E85EBB59-35AE-8114-AEC0-29D5CD68791B}"/>
          </ac:spMkLst>
        </pc:spChg>
        <pc:spChg chg="mod">
          <ac:chgData name="Aaron J Masino" userId="2136f450-c1a6-467a-901d-8891005589d6" providerId="ADAL" clId="{ACC460FB-EDC5-55C8-B349-F928A764A37C}" dt="2025-11-14T22:10:48.775" v="8777"/>
          <ac:spMkLst>
            <pc:docMk/>
            <pc:sldMk cId="1407461706" sldId="2245"/>
            <ac:spMk id="117" creationId="{5CC7EB0E-B724-EEDB-7443-B9DFF7001A18}"/>
          </ac:spMkLst>
        </pc:spChg>
        <pc:spChg chg="mod">
          <ac:chgData name="Aaron J Masino" userId="2136f450-c1a6-467a-901d-8891005589d6" providerId="ADAL" clId="{ACC460FB-EDC5-55C8-B349-F928A764A37C}" dt="2025-11-14T22:10:48.775" v="8777"/>
          <ac:spMkLst>
            <pc:docMk/>
            <pc:sldMk cId="1407461706" sldId="2245"/>
            <ac:spMk id="119" creationId="{C3D51380-4B0F-E77A-1FED-1EE8D6239FA4}"/>
          </ac:spMkLst>
        </pc:spChg>
        <pc:spChg chg="mod">
          <ac:chgData name="Aaron J Masino" userId="2136f450-c1a6-467a-901d-8891005589d6" providerId="ADAL" clId="{ACC460FB-EDC5-55C8-B349-F928A764A37C}" dt="2025-11-14T22:10:48.775" v="8777"/>
          <ac:spMkLst>
            <pc:docMk/>
            <pc:sldMk cId="1407461706" sldId="2245"/>
            <ac:spMk id="120" creationId="{D0C8C808-738F-8780-B4EF-CDFC409B2BD9}"/>
          </ac:spMkLst>
        </pc:spChg>
        <pc:spChg chg="mod">
          <ac:chgData name="Aaron J Masino" userId="2136f450-c1a6-467a-901d-8891005589d6" providerId="ADAL" clId="{ACC460FB-EDC5-55C8-B349-F928A764A37C}" dt="2025-11-14T22:10:48.775" v="8777"/>
          <ac:spMkLst>
            <pc:docMk/>
            <pc:sldMk cId="1407461706" sldId="2245"/>
            <ac:spMk id="122" creationId="{D637833C-A1FC-8B02-4C54-EB11B34D9B25}"/>
          </ac:spMkLst>
        </pc:spChg>
        <pc:spChg chg="mod">
          <ac:chgData name="Aaron J Masino" userId="2136f450-c1a6-467a-901d-8891005589d6" providerId="ADAL" clId="{ACC460FB-EDC5-55C8-B349-F928A764A37C}" dt="2025-11-14T22:10:48.775" v="8777"/>
          <ac:spMkLst>
            <pc:docMk/>
            <pc:sldMk cId="1407461706" sldId="2245"/>
            <ac:spMk id="128" creationId="{CF80E3BB-AE71-AB86-41AA-3A1980295E3F}"/>
          </ac:spMkLst>
        </pc:spChg>
        <pc:grpChg chg="del mod">
          <ac:chgData name="Aaron J Masino" userId="2136f450-c1a6-467a-901d-8891005589d6" providerId="ADAL" clId="{ACC460FB-EDC5-55C8-B349-F928A764A37C}" dt="2025-11-14T22:05:50.560" v="8712" actId="165"/>
          <ac:grpSpMkLst>
            <pc:docMk/>
            <pc:sldMk cId="1407461706" sldId="2245"/>
            <ac:grpSpMk id="15" creationId="{48FFF60B-1A99-2488-4374-122026E42420}"/>
          </ac:grpSpMkLst>
        </pc:grpChg>
        <pc:grpChg chg="del mod">
          <ac:chgData name="Aaron J Masino" userId="2136f450-c1a6-467a-901d-8891005589d6" providerId="ADAL" clId="{ACC460FB-EDC5-55C8-B349-F928A764A37C}" dt="2025-11-14T22:05:39.105" v="8710" actId="165"/>
          <ac:grpSpMkLst>
            <pc:docMk/>
            <pc:sldMk cId="1407461706" sldId="2245"/>
            <ac:grpSpMk id="47" creationId="{605FE8E5-0FD4-08D9-83C6-B78FF9E85D39}"/>
          </ac:grpSpMkLst>
        </pc:grpChg>
        <pc:grpChg chg="del mod">
          <ac:chgData name="Aaron J Masino" userId="2136f450-c1a6-467a-901d-8891005589d6" providerId="ADAL" clId="{ACC460FB-EDC5-55C8-B349-F928A764A37C}" dt="2025-11-14T22:06:01.411" v="8714" actId="165"/>
          <ac:grpSpMkLst>
            <pc:docMk/>
            <pc:sldMk cId="1407461706" sldId="2245"/>
            <ac:grpSpMk id="57" creationId="{B4A38087-C3E4-2562-865D-D799DC188914}"/>
          </ac:grpSpMkLst>
        </pc:grpChg>
        <pc:grpChg chg="del mod">
          <ac:chgData name="Aaron J Masino" userId="2136f450-c1a6-467a-901d-8891005589d6" providerId="ADAL" clId="{ACC460FB-EDC5-55C8-B349-F928A764A37C}" dt="2025-11-14T22:06:12.738" v="8716" actId="165"/>
          <ac:grpSpMkLst>
            <pc:docMk/>
            <pc:sldMk cId="1407461706" sldId="2245"/>
            <ac:grpSpMk id="63" creationId="{E869E144-6372-FC38-36F3-4AA5B0B4A21B}"/>
          </ac:grpSpMkLst>
        </pc:grpChg>
        <pc:grpChg chg="topLvl">
          <ac:chgData name="Aaron J Masino" userId="2136f450-c1a6-467a-901d-8891005589d6" providerId="ADAL" clId="{ACC460FB-EDC5-55C8-B349-F928A764A37C}" dt="2025-11-14T22:08:48.770" v="8754" actId="165"/>
          <ac:grpSpMkLst>
            <pc:docMk/>
            <pc:sldMk cId="1407461706" sldId="2245"/>
            <ac:grpSpMk id="65" creationId="{4B7184AA-E1D3-CE39-13B7-F5C5B85E8D1E}"/>
          </ac:grpSpMkLst>
        </pc:grpChg>
        <pc:grpChg chg="del mod">
          <ac:chgData name="Aaron J Masino" userId="2136f450-c1a6-467a-901d-8891005589d6" providerId="ADAL" clId="{ACC460FB-EDC5-55C8-B349-F928A764A37C}" dt="2025-11-14T22:07:38.777" v="8739" actId="165"/>
          <ac:grpSpMkLst>
            <pc:docMk/>
            <pc:sldMk cId="1407461706" sldId="2245"/>
            <ac:grpSpMk id="75" creationId="{AE25A6DA-DABB-B8F9-59D8-B40547CDA561}"/>
          </ac:grpSpMkLst>
        </pc:grpChg>
        <pc:grpChg chg="topLvl">
          <ac:chgData name="Aaron J Masino" userId="2136f450-c1a6-467a-901d-8891005589d6" providerId="ADAL" clId="{ACC460FB-EDC5-55C8-B349-F928A764A37C}" dt="2025-11-14T22:08:48.770" v="8754" actId="165"/>
          <ac:grpSpMkLst>
            <pc:docMk/>
            <pc:sldMk cId="1407461706" sldId="2245"/>
            <ac:grpSpMk id="76" creationId="{892EC5BE-0043-9A7B-79B6-734FDB70125E}"/>
          </ac:grpSpMkLst>
        </pc:grpChg>
        <pc:grpChg chg="del mod">
          <ac:chgData name="Aaron J Masino" userId="2136f450-c1a6-467a-901d-8891005589d6" providerId="ADAL" clId="{ACC460FB-EDC5-55C8-B349-F928A764A37C}" dt="2025-11-14T22:07:46.574" v="8741" actId="165"/>
          <ac:grpSpMkLst>
            <pc:docMk/>
            <pc:sldMk cId="1407461706" sldId="2245"/>
            <ac:grpSpMk id="84" creationId="{BB817776-3E46-1227-C051-5C9447AD5F00}"/>
          </ac:grpSpMkLst>
        </pc:grpChg>
        <pc:grpChg chg="topLvl">
          <ac:chgData name="Aaron J Masino" userId="2136f450-c1a6-467a-901d-8891005589d6" providerId="ADAL" clId="{ACC460FB-EDC5-55C8-B349-F928A764A37C}" dt="2025-11-14T22:08:48.770" v="8754" actId="165"/>
          <ac:grpSpMkLst>
            <pc:docMk/>
            <pc:sldMk cId="1407461706" sldId="2245"/>
            <ac:grpSpMk id="87" creationId="{C3663C98-07E2-3BEC-9A08-31EFF58EE7A3}"/>
          </ac:grpSpMkLst>
        </pc:grpChg>
        <pc:grpChg chg="add del mod">
          <ac:chgData name="Aaron J Masino" userId="2136f450-c1a6-467a-901d-8891005589d6" providerId="ADAL" clId="{ACC460FB-EDC5-55C8-B349-F928A764A37C}" dt="2025-11-14T22:08:48.770" v="8754" actId="165"/>
          <ac:grpSpMkLst>
            <pc:docMk/>
            <pc:sldMk cId="1407461706" sldId="2245"/>
            <ac:grpSpMk id="101" creationId="{8C51906F-38DF-6A89-2EF2-645D4D0FA7AB}"/>
          </ac:grpSpMkLst>
        </pc:grpChg>
        <pc:grpChg chg="add del mod">
          <ac:chgData name="Aaron J Masino" userId="2136f450-c1a6-467a-901d-8891005589d6" providerId="ADAL" clId="{ACC460FB-EDC5-55C8-B349-F928A764A37C}" dt="2025-11-14T22:11:18.753" v="8781" actId="478"/>
          <ac:grpSpMkLst>
            <pc:docMk/>
            <pc:sldMk cId="1407461706" sldId="2245"/>
            <ac:grpSpMk id="102" creationId="{C118CBD1-7417-6B5A-FCA6-A4155F2159C4}"/>
          </ac:grpSpMkLst>
        </pc:grpChg>
        <pc:grpChg chg="del mod">
          <ac:chgData name="Aaron J Masino" userId="2136f450-c1a6-467a-901d-8891005589d6" providerId="ADAL" clId="{ACC460FB-EDC5-55C8-B349-F928A764A37C}" dt="2025-11-14T22:10:59.283" v="8779" actId="478"/>
          <ac:grpSpMkLst>
            <pc:docMk/>
            <pc:sldMk cId="1407461706" sldId="2245"/>
            <ac:grpSpMk id="105" creationId="{534AB27F-9C40-AFCE-382F-23158359CBA1}"/>
          </ac:grpSpMkLst>
        </pc:grpChg>
        <pc:cxnChg chg="mod">
          <ac:chgData name="Aaron J Masino" userId="2136f450-c1a6-467a-901d-8891005589d6" providerId="ADAL" clId="{ACC460FB-EDC5-55C8-B349-F928A764A37C}" dt="2025-11-14T22:11:18.753" v="8781" actId="478"/>
          <ac:cxnSpMkLst>
            <pc:docMk/>
            <pc:sldMk cId="1407461706" sldId="2245"/>
            <ac:cxnSpMk id="14" creationId="{A2B5D790-91B9-6357-0D47-CB5CDB0F4EA6}"/>
          </ac:cxnSpMkLst>
        </pc:cxnChg>
        <pc:cxnChg chg="mod">
          <ac:chgData name="Aaron J Masino" userId="2136f450-c1a6-467a-901d-8891005589d6" providerId="ADAL" clId="{ACC460FB-EDC5-55C8-B349-F928A764A37C}" dt="2025-11-14T22:11:18.753" v="8781" actId="478"/>
          <ac:cxnSpMkLst>
            <pc:docMk/>
            <pc:sldMk cId="1407461706" sldId="2245"/>
            <ac:cxnSpMk id="61" creationId="{18722FB9-EC64-BCD0-F4BF-72F60AC74BAA}"/>
          </ac:cxnSpMkLst>
        </pc:cxnChg>
        <pc:cxnChg chg="mod">
          <ac:chgData name="Aaron J Masino" userId="2136f450-c1a6-467a-901d-8891005589d6" providerId="ADAL" clId="{ACC460FB-EDC5-55C8-B349-F928A764A37C}" dt="2025-11-14T22:10:59.283" v="8779" actId="478"/>
          <ac:cxnSpMkLst>
            <pc:docMk/>
            <pc:sldMk cId="1407461706" sldId="2245"/>
            <ac:cxnSpMk id="106" creationId="{3234D898-5692-D409-EAE6-27E3D790B497}"/>
          </ac:cxnSpMkLst>
        </pc:cxnChg>
        <pc:cxnChg chg="mod">
          <ac:chgData name="Aaron J Masino" userId="2136f450-c1a6-467a-901d-8891005589d6" providerId="ADAL" clId="{ACC460FB-EDC5-55C8-B349-F928A764A37C}" dt="2025-11-14T22:10:59.283" v="8779" actId="478"/>
          <ac:cxnSpMkLst>
            <pc:docMk/>
            <pc:sldMk cId="1407461706" sldId="2245"/>
            <ac:cxnSpMk id="110" creationId="{485755E1-A33B-D1FF-C8A4-118931BB86C3}"/>
          </ac:cxnSpMkLst>
        </pc:cxnChg>
      </pc:sldChg>
      <pc:sldChg chg="add del">
        <pc:chgData name="Aaron J Masino" userId="2136f450-c1a6-467a-901d-8891005589d6" providerId="ADAL" clId="{ACC460FB-EDC5-55C8-B349-F928A764A37C}" dt="2025-11-14T21:59:50.514" v="8578" actId="2890"/>
        <pc:sldMkLst>
          <pc:docMk/>
          <pc:sldMk cId="2103796579" sldId="2245"/>
        </pc:sldMkLst>
      </pc:sldChg>
      <pc:sldChg chg="addSp delSp modSp add mod">
        <pc:chgData name="Aaron J Masino" userId="2136f450-c1a6-467a-901d-8891005589d6" providerId="ADAL" clId="{ACC460FB-EDC5-55C8-B349-F928A764A37C}" dt="2025-11-15T14:12:53.184" v="10750" actId="20577"/>
        <pc:sldMkLst>
          <pc:docMk/>
          <pc:sldMk cId="2557657062" sldId="2246"/>
        </pc:sldMkLst>
        <pc:spChg chg="del mod">
          <ac:chgData name="Aaron J Masino" userId="2136f450-c1a6-467a-901d-8891005589d6" providerId="ADAL" clId="{ACC460FB-EDC5-55C8-B349-F928A764A37C}" dt="2025-11-14T22:12:11.123" v="8789" actId="478"/>
          <ac:spMkLst>
            <pc:docMk/>
            <pc:sldMk cId="2557657062" sldId="2246"/>
            <ac:spMk id="3" creationId="{D9FB5DD7-162F-439C-4E0C-1DF0643D66B8}"/>
          </ac:spMkLst>
        </pc:spChg>
        <pc:spChg chg="del">
          <ac:chgData name="Aaron J Masino" userId="2136f450-c1a6-467a-901d-8891005589d6" providerId="ADAL" clId="{ACC460FB-EDC5-55C8-B349-F928A764A37C}" dt="2025-11-14T22:11:38.521" v="8783" actId="478"/>
          <ac:spMkLst>
            <pc:docMk/>
            <pc:sldMk cId="2557657062" sldId="2246"/>
            <ac:spMk id="4" creationId="{046DF190-741A-22A5-F739-43A5C8B602D6}"/>
          </ac:spMkLst>
        </pc:spChg>
        <pc:spChg chg="del">
          <ac:chgData name="Aaron J Masino" userId="2136f450-c1a6-467a-901d-8891005589d6" providerId="ADAL" clId="{ACC460FB-EDC5-55C8-B349-F928A764A37C}" dt="2025-11-14T22:11:38.521" v="8783" actId="478"/>
          <ac:spMkLst>
            <pc:docMk/>
            <pc:sldMk cId="2557657062" sldId="2246"/>
            <ac:spMk id="17" creationId="{E8F5EC92-5B3E-AC44-B2C5-5E1564D8A5B6}"/>
          </ac:spMkLst>
        </pc:spChg>
        <pc:spChg chg="del">
          <ac:chgData name="Aaron J Masino" userId="2136f450-c1a6-467a-901d-8891005589d6" providerId="ADAL" clId="{ACC460FB-EDC5-55C8-B349-F928A764A37C}" dt="2025-11-14T22:11:38.521" v="8783" actId="478"/>
          <ac:spMkLst>
            <pc:docMk/>
            <pc:sldMk cId="2557657062" sldId="2246"/>
            <ac:spMk id="19" creationId="{777F3C80-2754-8993-E3FB-A72D1D510516}"/>
          </ac:spMkLst>
        </pc:spChg>
        <pc:spChg chg="add mod">
          <ac:chgData name="Aaron J Masino" userId="2136f450-c1a6-467a-901d-8891005589d6" providerId="ADAL" clId="{ACC460FB-EDC5-55C8-B349-F928A764A37C}" dt="2025-11-15T13:59:29.086" v="10051" actId="1076"/>
          <ac:spMkLst>
            <pc:docMk/>
            <pc:sldMk cId="2557657062" sldId="2246"/>
            <ac:spMk id="46" creationId="{74CE1EC0-D46C-C975-DBE1-D4D957C98C61}"/>
          </ac:spMkLst>
        </pc:spChg>
        <pc:spChg chg="del">
          <ac:chgData name="Aaron J Masino" userId="2136f450-c1a6-467a-901d-8891005589d6" providerId="ADAL" clId="{ACC460FB-EDC5-55C8-B349-F928A764A37C}" dt="2025-11-14T22:11:38.521" v="8783" actId="478"/>
          <ac:spMkLst>
            <pc:docMk/>
            <pc:sldMk cId="2557657062" sldId="2246"/>
            <ac:spMk id="48" creationId="{9B808B8F-D80F-60EE-2BDC-956D1C0E5910}"/>
          </ac:spMkLst>
        </pc:spChg>
        <pc:spChg chg="del">
          <ac:chgData name="Aaron J Masino" userId="2136f450-c1a6-467a-901d-8891005589d6" providerId="ADAL" clId="{ACC460FB-EDC5-55C8-B349-F928A764A37C}" dt="2025-11-14T22:11:32.858" v="8782" actId="478"/>
          <ac:spMkLst>
            <pc:docMk/>
            <pc:sldMk cId="2557657062" sldId="2246"/>
            <ac:spMk id="50" creationId="{1FCCB9FB-E000-792E-836C-22AEA1F45054}"/>
          </ac:spMkLst>
        </pc:spChg>
        <pc:spChg chg="del">
          <ac:chgData name="Aaron J Masino" userId="2136f450-c1a6-467a-901d-8891005589d6" providerId="ADAL" clId="{ACC460FB-EDC5-55C8-B349-F928A764A37C}" dt="2025-11-14T22:11:41.310" v="8784" actId="478"/>
          <ac:spMkLst>
            <pc:docMk/>
            <pc:sldMk cId="2557657062" sldId="2246"/>
            <ac:spMk id="52" creationId="{C10E0147-C814-6039-0174-ABBADE12C86D}"/>
          </ac:spMkLst>
        </pc:spChg>
        <pc:spChg chg="del">
          <ac:chgData name="Aaron J Masino" userId="2136f450-c1a6-467a-901d-8891005589d6" providerId="ADAL" clId="{ACC460FB-EDC5-55C8-B349-F928A764A37C}" dt="2025-11-14T22:11:32.858" v="8782" actId="478"/>
          <ac:spMkLst>
            <pc:docMk/>
            <pc:sldMk cId="2557657062" sldId="2246"/>
            <ac:spMk id="54" creationId="{9135B143-36ED-C932-6EE4-2A76D557DE73}"/>
          </ac:spMkLst>
        </pc:spChg>
        <pc:spChg chg="add del mod">
          <ac:chgData name="Aaron J Masino" userId="2136f450-c1a6-467a-901d-8891005589d6" providerId="ADAL" clId="{ACC460FB-EDC5-55C8-B349-F928A764A37C}" dt="2025-11-14T22:12:13.114" v="8790" actId="478"/>
          <ac:spMkLst>
            <pc:docMk/>
            <pc:sldMk cId="2557657062" sldId="2246"/>
            <ac:spMk id="55" creationId="{4059E978-009C-9AA4-A104-D7699E17D986}"/>
          </ac:spMkLst>
        </pc:spChg>
        <pc:spChg chg="mod">
          <ac:chgData name="Aaron J Masino" userId="2136f450-c1a6-467a-901d-8891005589d6" providerId="ADAL" clId="{ACC460FB-EDC5-55C8-B349-F928A764A37C}" dt="2025-11-15T13:57:03.871" v="10010" actId="207"/>
          <ac:spMkLst>
            <pc:docMk/>
            <pc:sldMk cId="2557657062" sldId="2246"/>
            <ac:spMk id="63" creationId="{C49DDA69-D1D3-1492-FB6D-D86347CFD776}"/>
          </ac:spMkLst>
        </pc:spChg>
        <pc:spChg chg="del">
          <ac:chgData name="Aaron J Masino" userId="2136f450-c1a6-467a-901d-8891005589d6" providerId="ADAL" clId="{ACC460FB-EDC5-55C8-B349-F928A764A37C}" dt="2025-11-14T22:11:32.858" v="8782" actId="478"/>
          <ac:spMkLst>
            <pc:docMk/>
            <pc:sldMk cId="2557657062" sldId="2246"/>
            <ac:spMk id="67" creationId="{A8D7AAEE-DEA1-DE9B-634D-9D106AF57678}"/>
          </ac:spMkLst>
        </pc:spChg>
        <pc:spChg chg="del">
          <ac:chgData name="Aaron J Masino" userId="2136f450-c1a6-467a-901d-8891005589d6" providerId="ADAL" clId="{ACC460FB-EDC5-55C8-B349-F928A764A37C}" dt="2025-11-14T22:11:32.858" v="8782" actId="478"/>
          <ac:spMkLst>
            <pc:docMk/>
            <pc:sldMk cId="2557657062" sldId="2246"/>
            <ac:spMk id="68" creationId="{B68EA5E7-7A34-B15D-F6C2-3E1FF1D83653}"/>
          </ac:spMkLst>
        </pc:spChg>
        <pc:spChg chg="del">
          <ac:chgData name="Aaron J Masino" userId="2136f450-c1a6-467a-901d-8891005589d6" providerId="ADAL" clId="{ACC460FB-EDC5-55C8-B349-F928A764A37C}" dt="2025-11-14T22:11:41.310" v="8784" actId="478"/>
          <ac:spMkLst>
            <pc:docMk/>
            <pc:sldMk cId="2557657062" sldId="2246"/>
            <ac:spMk id="70" creationId="{CF9B9BD4-63C4-97CB-4F09-7430C8C59A1D}"/>
          </ac:spMkLst>
        </pc:spChg>
        <pc:spChg chg="mod">
          <ac:chgData name="Aaron J Masino" userId="2136f450-c1a6-467a-901d-8891005589d6" providerId="ADAL" clId="{ACC460FB-EDC5-55C8-B349-F928A764A37C}" dt="2025-11-15T13:57:11.939" v="10011" actId="207"/>
          <ac:spMkLst>
            <pc:docMk/>
            <pc:sldMk cId="2557657062" sldId="2246"/>
            <ac:spMk id="75" creationId="{E3797DE8-E810-3631-47A7-BB88B58DE271}"/>
          </ac:spMkLst>
        </pc:spChg>
        <pc:spChg chg="mod">
          <ac:chgData name="Aaron J Masino" userId="2136f450-c1a6-467a-901d-8891005589d6" providerId="ADAL" clId="{ACC460FB-EDC5-55C8-B349-F928A764A37C}" dt="2025-11-15T13:57:18.359" v="10012" actId="207"/>
          <ac:spMkLst>
            <pc:docMk/>
            <pc:sldMk cId="2557657062" sldId="2246"/>
            <ac:spMk id="77" creationId="{A99BCACC-6047-472D-FDCC-8FE5FBC5061B}"/>
          </ac:spMkLst>
        </pc:spChg>
        <pc:spChg chg="del">
          <ac:chgData name="Aaron J Masino" userId="2136f450-c1a6-467a-901d-8891005589d6" providerId="ADAL" clId="{ACC460FB-EDC5-55C8-B349-F928A764A37C}" dt="2025-11-14T22:11:32.858" v="8782" actId="478"/>
          <ac:spMkLst>
            <pc:docMk/>
            <pc:sldMk cId="2557657062" sldId="2246"/>
            <ac:spMk id="81" creationId="{CFB58B91-7610-0440-B5DA-661C78BD308B}"/>
          </ac:spMkLst>
        </pc:spChg>
        <pc:spChg chg="del">
          <ac:chgData name="Aaron J Masino" userId="2136f450-c1a6-467a-901d-8891005589d6" providerId="ADAL" clId="{ACC460FB-EDC5-55C8-B349-F928A764A37C}" dt="2025-11-14T22:11:32.858" v="8782" actId="478"/>
          <ac:spMkLst>
            <pc:docMk/>
            <pc:sldMk cId="2557657062" sldId="2246"/>
            <ac:spMk id="85" creationId="{1EFEB3A3-AFEC-BBB0-A4BD-78B1ECCFC969}"/>
          </ac:spMkLst>
        </pc:spChg>
        <pc:spChg chg="del">
          <ac:chgData name="Aaron J Masino" userId="2136f450-c1a6-467a-901d-8891005589d6" providerId="ADAL" clId="{ACC460FB-EDC5-55C8-B349-F928A764A37C}" dt="2025-11-14T22:11:32.858" v="8782" actId="478"/>
          <ac:spMkLst>
            <pc:docMk/>
            <pc:sldMk cId="2557657062" sldId="2246"/>
            <ac:spMk id="89" creationId="{4ADE5E44-6031-8964-39FF-90DAEF0F8ED7}"/>
          </ac:spMkLst>
        </pc:spChg>
        <pc:spChg chg="del">
          <ac:chgData name="Aaron J Masino" userId="2136f450-c1a6-467a-901d-8891005589d6" providerId="ADAL" clId="{ACC460FB-EDC5-55C8-B349-F928A764A37C}" dt="2025-11-14T22:11:32.858" v="8782" actId="478"/>
          <ac:spMkLst>
            <pc:docMk/>
            <pc:sldMk cId="2557657062" sldId="2246"/>
            <ac:spMk id="94" creationId="{506E8921-8189-2C6B-9705-6B39AA6578A3}"/>
          </ac:spMkLst>
        </pc:spChg>
        <pc:spChg chg="del">
          <ac:chgData name="Aaron J Masino" userId="2136f450-c1a6-467a-901d-8891005589d6" providerId="ADAL" clId="{ACC460FB-EDC5-55C8-B349-F928A764A37C}" dt="2025-11-14T22:11:32.858" v="8782" actId="478"/>
          <ac:spMkLst>
            <pc:docMk/>
            <pc:sldMk cId="2557657062" sldId="2246"/>
            <ac:spMk id="97" creationId="{632C3D67-D4C8-F12A-BE6F-3DFEF08602FA}"/>
          </ac:spMkLst>
        </pc:spChg>
        <pc:spChg chg="del">
          <ac:chgData name="Aaron J Masino" userId="2136f450-c1a6-467a-901d-8891005589d6" providerId="ADAL" clId="{ACC460FB-EDC5-55C8-B349-F928A764A37C}" dt="2025-11-14T22:11:32.858" v="8782" actId="478"/>
          <ac:spMkLst>
            <pc:docMk/>
            <pc:sldMk cId="2557657062" sldId="2246"/>
            <ac:spMk id="99" creationId="{1FE420C6-2555-C17C-A7B1-0D448BEA1E22}"/>
          </ac:spMkLst>
        </pc:spChg>
        <pc:spChg chg="mod">
          <ac:chgData name="Aaron J Masino" userId="2136f450-c1a6-467a-901d-8891005589d6" providerId="ADAL" clId="{ACC460FB-EDC5-55C8-B349-F928A764A37C}" dt="2025-11-14T22:12:38.250" v="8796"/>
          <ac:spMkLst>
            <pc:docMk/>
            <pc:sldMk cId="2557657062" sldId="2246"/>
            <ac:spMk id="105" creationId="{8E3A4A46-D0EF-CE24-7B68-7BDA97F0BB13}"/>
          </ac:spMkLst>
        </pc:spChg>
        <pc:spChg chg="mod">
          <ac:chgData name="Aaron J Masino" userId="2136f450-c1a6-467a-901d-8891005589d6" providerId="ADAL" clId="{ACC460FB-EDC5-55C8-B349-F928A764A37C}" dt="2025-11-14T22:12:38.250" v="8796"/>
          <ac:spMkLst>
            <pc:docMk/>
            <pc:sldMk cId="2557657062" sldId="2246"/>
            <ac:spMk id="106" creationId="{C29A0BE5-6722-2E4E-B41F-C3D2A551B8A4}"/>
          </ac:spMkLst>
        </pc:spChg>
        <pc:spChg chg="mod">
          <ac:chgData name="Aaron J Masino" userId="2136f450-c1a6-467a-901d-8891005589d6" providerId="ADAL" clId="{ACC460FB-EDC5-55C8-B349-F928A764A37C}" dt="2025-11-14T22:12:38.250" v="8796"/>
          <ac:spMkLst>
            <pc:docMk/>
            <pc:sldMk cId="2557657062" sldId="2246"/>
            <ac:spMk id="108" creationId="{9BDDF561-D26C-AFC3-AA22-CA3EB4F41497}"/>
          </ac:spMkLst>
        </pc:spChg>
        <pc:spChg chg="mod">
          <ac:chgData name="Aaron J Masino" userId="2136f450-c1a6-467a-901d-8891005589d6" providerId="ADAL" clId="{ACC460FB-EDC5-55C8-B349-F928A764A37C}" dt="2025-11-14T22:12:38.250" v="8796"/>
          <ac:spMkLst>
            <pc:docMk/>
            <pc:sldMk cId="2557657062" sldId="2246"/>
            <ac:spMk id="109" creationId="{73937B97-AC16-FA23-B11A-69FCD4BF64E1}"/>
          </ac:spMkLst>
        </pc:spChg>
        <pc:spChg chg="mod">
          <ac:chgData name="Aaron J Masino" userId="2136f450-c1a6-467a-901d-8891005589d6" providerId="ADAL" clId="{ACC460FB-EDC5-55C8-B349-F928A764A37C}" dt="2025-11-14T22:12:38.250" v="8796"/>
          <ac:spMkLst>
            <pc:docMk/>
            <pc:sldMk cId="2557657062" sldId="2246"/>
            <ac:spMk id="112" creationId="{FAF5CD49-7B3C-EF77-FABB-3A0C3A06AEC7}"/>
          </ac:spMkLst>
        </pc:spChg>
        <pc:spChg chg="mod">
          <ac:chgData name="Aaron J Masino" userId="2136f450-c1a6-467a-901d-8891005589d6" providerId="ADAL" clId="{ACC460FB-EDC5-55C8-B349-F928A764A37C}" dt="2025-11-14T22:12:38.250" v="8796"/>
          <ac:spMkLst>
            <pc:docMk/>
            <pc:sldMk cId="2557657062" sldId="2246"/>
            <ac:spMk id="113" creationId="{1B3F7313-ED0F-0406-4F12-4777CBDEC6EB}"/>
          </ac:spMkLst>
        </pc:spChg>
        <pc:spChg chg="mod">
          <ac:chgData name="Aaron J Masino" userId="2136f450-c1a6-467a-901d-8891005589d6" providerId="ADAL" clId="{ACC460FB-EDC5-55C8-B349-F928A764A37C}" dt="2025-11-14T22:12:38.250" v="8796"/>
          <ac:spMkLst>
            <pc:docMk/>
            <pc:sldMk cId="2557657062" sldId="2246"/>
            <ac:spMk id="114" creationId="{95032A6C-30B2-410E-3E5E-AE416B05F81F}"/>
          </ac:spMkLst>
        </pc:spChg>
        <pc:spChg chg="mod">
          <ac:chgData name="Aaron J Masino" userId="2136f450-c1a6-467a-901d-8891005589d6" providerId="ADAL" clId="{ACC460FB-EDC5-55C8-B349-F928A764A37C}" dt="2025-11-14T22:12:38.250" v="8796"/>
          <ac:spMkLst>
            <pc:docMk/>
            <pc:sldMk cId="2557657062" sldId="2246"/>
            <ac:spMk id="115" creationId="{48B04B51-5447-0962-6A26-465658C019F1}"/>
          </ac:spMkLst>
        </pc:spChg>
        <pc:spChg chg="mod">
          <ac:chgData name="Aaron J Masino" userId="2136f450-c1a6-467a-901d-8891005589d6" providerId="ADAL" clId="{ACC460FB-EDC5-55C8-B349-F928A764A37C}" dt="2025-11-14T22:12:38.250" v="8796"/>
          <ac:spMkLst>
            <pc:docMk/>
            <pc:sldMk cId="2557657062" sldId="2246"/>
            <ac:spMk id="116" creationId="{2465F754-C35E-0165-0BAE-425A4C8AAB4F}"/>
          </ac:spMkLst>
        </pc:spChg>
        <pc:spChg chg="add del mod">
          <ac:chgData name="Aaron J Masino" userId="2136f450-c1a6-467a-901d-8891005589d6" providerId="ADAL" clId="{ACC460FB-EDC5-55C8-B349-F928A764A37C}" dt="2025-11-14T22:13:35.839" v="8808"/>
          <ac:spMkLst>
            <pc:docMk/>
            <pc:sldMk cId="2557657062" sldId="2246"/>
            <ac:spMk id="119" creationId="{A1CC537D-11AB-399E-60AB-ECFC30365FB2}"/>
          </ac:spMkLst>
        </pc:spChg>
        <pc:spChg chg="add mod">
          <ac:chgData name="Aaron J Masino" userId="2136f450-c1a6-467a-901d-8891005589d6" providerId="ADAL" clId="{ACC460FB-EDC5-55C8-B349-F928A764A37C}" dt="2025-11-14T22:14:45.422" v="8841" actId="12788"/>
          <ac:spMkLst>
            <pc:docMk/>
            <pc:sldMk cId="2557657062" sldId="2246"/>
            <ac:spMk id="120" creationId="{273A4159-FA65-7DA8-FA6C-85C633DDC063}"/>
          </ac:spMkLst>
        </pc:spChg>
        <pc:spChg chg="add mod">
          <ac:chgData name="Aaron J Masino" userId="2136f450-c1a6-467a-901d-8891005589d6" providerId="ADAL" clId="{ACC460FB-EDC5-55C8-B349-F928A764A37C}" dt="2025-11-14T22:14:45.422" v="8841" actId="12788"/>
          <ac:spMkLst>
            <pc:docMk/>
            <pc:sldMk cId="2557657062" sldId="2246"/>
            <ac:spMk id="121" creationId="{B287E29D-B833-E7AC-8796-EFCCD9EF27DC}"/>
          </ac:spMkLst>
        </pc:spChg>
        <pc:spChg chg="mod">
          <ac:chgData name="Aaron J Masino" userId="2136f450-c1a6-467a-901d-8891005589d6" providerId="ADAL" clId="{ACC460FB-EDC5-55C8-B349-F928A764A37C}" dt="2025-11-15T13:57:31.425" v="10014" actId="207"/>
          <ac:spMkLst>
            <pc:docMk/>
            <pc:sldMk cId="2557657062" sldId="2246"/>
            <ac:spMk id="124" creationId="{70707374-313A-C0D4-B723-FE3B68C8BB11}"/>
          </ac:spMkLst>
        </pc:spChg>
        <pc:spChg chg="mod">
          <ac:chgData name="Aaron J Masino" userId="2136f450-c1a6-467a-901d-8891005589d6" providerId="ADAL" clId="{ACC460FB-EDC5-55C8-B349-F928A764A37C}" dt="2025-11-15T13:57:24.868" v="10013" actId="207"/>
          <ac:spMkLst>
            <pc:docMk/>
            <pc:sldMk cId="2557657062" sldId="2246"/>
            <ac:spMk id="125" creationId="{02DA3128-A130-8B96-25FE-FF5A382AB10F}"/>
          </ac:spMkLst>
        </pc:spChg>
        <pc:spChg chg="mod">
          <ac:chgData name="Aaron J Masino" userId="2136f450-c1a6-467a-901d-8891005589d6" providerId="ADAL" clId="{ACC460FB-EDC5-55C8-B349-F928A764A37C}" dt="2025-11-15T13:57:37.739" v="10015" actId="207"/>
          <ac:spMkLst>
            <pc:docMk/>
            <pc:sldMk cId="2557657062" sldId="2246"/>
            <ac:spMk id="126" creationId="{7851EB63-AE5D-112B-6195-236139A894CF}"/>
          </ac:spMkLst>
        </pc:spChg>
        <pc:spChg chg="mod">
          <ac:chgData name="Aaron J Masino" userId="2136f450-c1a6-467a-901d-8891005589d6" providerId="ADAL" clId="{ACC460FB-EDC5-55C8-B349-F928A764A37C}" dt="2025-11-14T22:13:59.505" v="8823"/>
          <ac:spMkLst>
            <pc:docMk/>
            <pc:sldMk cId="2557657062" sldId="2246"/>
            <ac:spMk id="129" creationId="{1D54C49F-5994-D195-EDBC-6A3880CB2144}"/>
          </ac:spMkLst>
        </pc:spChg>
        <pc:spChg chg="mod">
          <ac:chgData name="Aaron J Masino" userId="2136f450-c1a6-467a-901d-8891005589d6" providerId="ADAL" clId="{ACC460FB-EDC5-55C8-B349-F928A764A37C}" dt="2025-11-14T22:13:59.505" v="8823"/>
          <ac:spMkLst>
            <pc:docMk/>
            <pc:sldMk cId="2557657062" sldId="2246"/>
            <ac:spMk id="132" creationId="{C636BDB1-8E45-E075-ED66-D271A270DE94}"/>
          </ac:spMkLst>
        </pc:spChg>
        <pc:spChg chg="mod">
          <ac:chgData name="Aaron J Masino" userId="2136f450-c1a6-467a-901d-8891005589d6" providerId="ADAL" clId="{ACC460FB-EDC5-55C8-B349-F928A764A37C}" dt="2025-11-14T22:13:59.505" v="8823"/>
          <ac:spMkLst>
            <pc:docMk/>
            <pc:sldMk cId="2557657062" sldId="2246"/>
            <ac:spMk id="134" creationId="{9B9B5BD2-78A4-4D64-A8C1-3B524784820C}"/>
          </ac:spMkLst>
        </pc:spChg>
        <pc:spChg chg="mod">
          <ac:chgData name="Aaron J Masino" userId="2136f450-c1a6-467a-901d-8891005589d6" providerId="ADAL" clId="{ACC460FB-EDC5-55C8-B349-F928A764A37C}" dt="2025-11-14T22:13:59.505" v="8823"/>
          <ac:spMkLst>
            <pc:docMk/>
            <pc:sldMk cId="2557657062" sldId="2246"/>
            <ac:spMk id="135" creationId="{B63DE10B-B3AD-1CF9-2E27-96D55A00E110}"/>
          </ac:spMkLst>
        </pc:spChg>
        <pc:spChg chg="mod">
          <ac:chgData name="Aaron J Masino" userId="2136f450-c1a6-467a-901d-8891005589d6" providerId="ADAL" clId="{ACC460FB-EDC5-55C8-B349-F928A764A37C}" dt="2025-11-14T22:13:59.505" v="8823"/>
          <ac:spMkLst>
            <pc:docMk/>
            <pc:sldMk cId="2557657062" sldId="2246"/>
            <ac:spMk id="136" creationId="{FD6D2711-3307-ECCF-CC30-128ECE86F3CB}"/>
          </ac:spMkLst>
        </pc:spChg>
        <pc:spChg chg="mod">
          <ac:chgData name="Aaron J Masino" userId="2136f450-c1a6-467a-901d-8891005589d6" providerId="ADAL" clId="{ACC460FB-EDC5-55C8-B349-F928A764A37C}" dt="2025-11-14T22:13:59.505" v="8823"/>
          <ac:spMkLst>
            <pc:docMk/>
            <pc:sldMk cId="2557657062" sldId="2246"/>
            <ac:spMk id="138" creationId="{819927DA-3B82-B637-7497-1F48A8927421}"/>
          </ac:spMkLst>
        </pc:spChg>
        <pc:spChg chg="mod">
          <ac:chgData name="Aaron J Masino" userId="2136f450-c1a6-467a-901d-8891005589d6" providerId="ADAL" clId="{ACC460FB-EDC5-55C8-B349-F928A764A37C}" dt="2025-11-14T22:13:59.505" v="8823"/>
          <ac:spMkLst>
            <pc:docMk/>
            <pc:sldMk cId="2557657062" sldId="2246"/>
            <ac:spMk id="139" creationId="{F36E1ADC-03C0-6D48-5920-E157366850F2}"/>
          </ac:spMkLst>
        </pc:spChg>
        <pc:spChg chg="mod">
          <ac:chgData name="Aaron J Masino" userId="2136f450-c1a6-467a-901d-8891005589d6" providerId="ADAL" clId="{ACC460FB-EDC5-55C8-B349-F928A764A37C}" dt="2025-11-14T22:13:59.505" v="8823"/>
          <ac:spMkLst>
            <pc:docMk/>
            <pc:sldMk cId="2557657062" sldId="2246"/>
            <ac:spMk id="142" creationId="{724C2AE4-9400-DE06-60DD-F5397DD62599}"/>
          </ac:spMkLst>
        </pc:spChg>
        <pc:spChg chg="mod">
          <ac:chgData name="Aaron J Masino" userId="2136f450-c1a6-467a-901d-8891005589d6" providerId="ADAL" clId="{ACC460FB-EDC5-55C8-B349-F928A764A37C}" dt="2025-11-14T22:13:59.505" v="8823"/>
          <ac:spMkLst>
            <pc:docMk/>
            <pc:sldMk cId="2557657062" sldId="2246"/>
            <ac:spMk id="143" creationId="{E3E1DE1B-48D4-614D-C65B-19330DC1FFAD}"/>
          </ac:spMkLst>
        </pc:spChg>
        <pc:spChg chg="mod">
          <ac:chgData name="Aaron J Masino" userId="2136f450-c1a6-467a-901d-8891005589d6" providerId="ADAL" clId="{ACC460FB-EDC5-55C8-B349-F928A764A37C}" dt="2025-11-14T22:13:59.505" v="8823"/>
          <ac:spMkLst>
            <pc:docMk/>
            <pc:sldMk cId="2557657062" sldId="2246"/>
            <ac:spMk id="145" creationId="{1E37304B-FCAA-40AD-6323-39FFF19200B5}"/>
          </ac:spMkLst>
        </pc:spChg>
        <pc:spChg chg="add mod">
          <ac:chgData name="Aaron J Masino" userId="2136f450-c1a6-467a-901d-8891005589d6" providerId="ADAL" clId="{ACC460FB-EDC5-55C8-B349-F928A764A37C}" dt="2025-11-15T14:12:53.184" v="10750" actId="20577"/>
          <ac:spMkLst>
            <pc:docMk/>
            <pc:sldMk cId="2557657062" sldId="2246"/>
            <ac:spMk id="146" creationId="{959EECDA-EEEB-80E7-BB3D-DA8A5B697554}"/>
          </ac:spMkLst>
        </pc:spChg>
        <pc:spChg chg="add mod">
          <ac:chgData name="Aaron J Masino" userId="2136f450-c1a6-467a-901d-8891005589d6" providerId="ADAL" clId="{ACC460FB-EDC5-55C8-B349-F928A764A37C}" dt="2025-11-15T13:58:58.845" v="10044" actId="1076"/>
          <ac:spMkLst>
            <pc:docMk/>
            <pc:sldMk cId="2557657062" sldId="2246"/>
            <ac:spMk id="149" creationId="{3B366BB0-F8CD-E7FD-9C4E-31B54B275009}"/>
          </ac:spMkLst>
        </pc:spChg>
        <pc:spChg chg="add mod">
          <ac:chgData name="Aaron J Masino" userId="2136f450-c1a6-467a-901d-8891005589d6" providerId="ADAL" clId="{ACC460FB-EDC5-55C8-B349-F928A764A37C}" dt="2025-11-15T13:59:17.613" v="10049" actId="1076"/>
          <ac:spMkLst>
            <pc:docMk/>
            <pc:sldMk cId="2557657062" sldId="2246"/>
            <ac:spMk id="150" creationId="{850C3A35-A1F6-13D4-71B7-94962FC55C05}"/>
          </ac:spMkLst>
        </pc:spChg>
        <pc:grpChg chg="del">
          <ac:chgData name="Aaron J Masino" userId="2136f450-c1a6-467a-901d-8891005589d6" providerId="ADAL" clId="{ACC460FB-EDC5-55C8-B349-F928A764A37C}" dt="2025-11-14T22:11:38.521" v="8783" actId="478"/>
          <ac:grpSpMkLst>
            <pc:docMk/>
            <pc:sldMk cId="2557657062" sldId="2246"/>
            <ac:grpSpMk id="5" creationId="{7D7549ED-8B03-5A0E-A559-7CE73EF738B7}"/>
          </ac:grpSpMkLst>
        </pc:grpChg>
        <pc:grpChg chg="mod">
          <ac:chgData name="Aaron J Masino" userId="2136f450-c1a6-467a-901d-8891005589d6" providerId="ADAL" clId="{ACC460FB-EDC5-55C8-B349-F928A764A37C}" dt="2025-11-14T22:13:33.255" v="8806" actId="1076"/>
          <ac:grpSpMkLst>
            <pc:docMk/>
            <pc:sldMk cId="2557657062" sldId="2246"/>
            <ac:grpSpMk id="57" creationId="{131B6022-7F79-A40B-1097-B616D4D51F37}"/>
          </ac:grpSpMkLst>
        </pc:grpChg>
        <pc:grpChg chg="mod">
          <ac:chgData name="Aaron J Masino" userId="2136f450-c1a6-467a-901d-8891005589d6" providerId="ADAL" clId="{ACC460FB-EDC5-55C8-B349-F928A764A37C}" dt="2025-11-15T13:59:31.399" v="10052" actId="1076"/>
          <ac:grpSpMkLst>
            <pc:docMk/>
            <pc:sldMk cId="2557657062" sldId="2246"/>
            <ac:grpSpMk id="102" creationId="{9E41156C-CB5A-B34B-C4A6-64684311C1B7}"/>
          </ac:grpSpMkLst>
        </pc:grpChg>
        <pc:grpChg chg="mod">
          <ac:chgData name="Aaron J Masino" userId="2136f450-c1a6-467a-901d-8891005589d6" providerId="ADAL" clId="{ACC460FB-EDC5-55C8-B349-F928A764A37C}" dt="2025-11-14T22:14:12.885" v="8825" actId="1076"/>
          <ac:grpSpMkLst>
            <pc:docMk/>
            <pc:sldMk cId="2557657062" sldId="2246"/>
            <ac:grpSpMk id="122" creationId="{90943DF1-4BC5-D495-4F5A-D75E572AABAD}"/>
          </ac:grpSpMkLst>
        </pc:grpChg>
        <pc:grpChg chg="add mod">
          <ac:chgData name="Aaron J Masino" userId="2136f450-c1a6-467a-901d-8891005589d6" providerId="ADAL" clId="{ACC460FB-EDC5-55C8-B349-F928A764A37C}" dt="2025-11-15T13:56:31.412" v="10000" actId="1076"/>
          <ac:grpSpMkLst>
            <pc:docMk/>
            <pc:sldMk cId="2557657062" sldId="2246"/>
            <ac:grpSpMk id="147" creationId="{5B19D443-E247-324A-6AAC-11E5F777CFB1}"/>
          </ac:grpSpMkLst>
        </pc:grpChg>
        <pc:grpChg chg="add mod">
          <ac:chgData name="Aaron J Masino" userId="2136f450-c1a6-467a-901d-8891005589d6" providerId="ADAL" clId="{ACC460FB-EDC5-55C8-B349-F928A764A37C}" dt="2025-11-15T13:57:53.193" v="10021" actId="1076"/>
          <ac:grpSpMkLst>
            <pc:docMk/>
            <pc:sldMk cId="2557657062" sldId="2246"/>
            <ac:grpSpMk id="148" creationId="{144D9632-83FF-CDD1-7EF4-B954A2D83148}"/>
          </ac:grpSpMkLst>
        </pc:grpChg>
        <pc:picChg chg="add mod">
          <ac:chgData name="Aaron J Masino" userId="2136f450-c1a6-467a-901d-8891005589d6" providerId="ADAL" clId="{ACC460FB-EDC5-55C8-B349-F928A764A37C}" dt="2025-11-15T13:58:07.752" v="10025" actId="1076"/>
          <ac:picMkLst>
            <pc:docMk/>
            <pc:sldMk cId="2557657062" sldId="2246"/>
            <ac:picMk id="1026" creationId="{F67D1FD3-F416-DBAE-4F87-88481A59044F}"/>
          </ac:picMkLst>
        </pc:picChg>
        <pc:cxnChg chg="add mod">
          <ac:chgData name="Aaron J Masino" userId="2136f450-c1a6-467a-901d-8891005589d6" providerId="ADAL" clId="{ACC460FB-EDC5-55C8-B349-F928A764A37C}" dt="2025-11-15T13:59:22.559" v="10050" actId="208"/>
          <ac:cxnSpMkLst>
            <pc:docMk/>
            <pc:sldMk cId="2557657062" sldId="2246"/>
            <ac:cxnSpMk id="152" creationId="{AF484E9E-628B-7D7C-4EFE-E913378B0E7D}"/>
          </ac:cxnSpMkLst>
        </pc:cxnChg>
      </pc:sldChg>
      <pc:sldChg chg="modSp new mod">
        <pc:chgData name="Aaron J Masino" userId="2136f450-c1a6-467a-901d-8891005589d6" providerId="ADAL" clId="{ACC460FB-EDC5-55C8-B349-F928A764A37C}" dt="2025-11-15T14:32:05.405" v="12320" actId="14100"/>
        <pc:sldMkLst>
          <pc:docMk/>
          <pc:sldMk cId="1250429548" sldId="2247"/>
        </pc:sldMkLst>
        <pc:spChg chg="mod">
          <ac:chgData name="Aaron J Masino" userId="2136f450-c1a6-467a-901d-8891005589d6" providerId="ADAL" clId="{ACC460FB-EDC5-55C8-B349-F928A764A37C}" dt="2025-11-14T22:19:33.887" v="9030" actId="20577"/>
          <ac:spMkLst>
            <pc:docMk/>
            <pc:sldMk cId="1250429548" sldId="2247"/>
            <ac:spMk id="2" creationId="{3E489D0A-2F60-0233-52DD-E190B420E78F}"/>
          </ac:spMkLst>
        </pc:spChg>
        <pc:spChg chg="mod">
          <ac:chgData name="Aaron J Masino" userId="2136f450-c1a6-467a-901d-8891005589d6" providerId="ADAL" clId="{ACC460FB-EDC5-55C8-B349-F928A764A37C}" dt="2025-11-15T14:32:05.405" v="12320" actId="14100"/>
          <ac:spMkLst>
            <pc:docMk/>
            <pc:sldMk cId="1250429548" sldId="2247"/>
            <ac:spMk id="3" creationId="{C1A42866-C053-5791-29B7-6BCE82FDCB28}"/>
          </ac:spMkLst>
        </pc:spChg>
      </pc:sldChg>
      <pc:sldChg chg="addSp delSp modSp add mod ord">
        <pc:chgData name="Aaron J Masino" userId="2136f450-c1a6-467a-901d-8891005589d6" providerId="ADAL" clId="{ACC460FB-EDC5-55C8-B349-F928A764A37C}" dt="2025-11-14T22:29:32.602" v="9861" actId="478"/>
        <pc:sldMkLst>
          <pc:docMk/>
          <pc:sldMk cId="304499911" sldId="2248"/>
        </pc:sldMkLst>
        <pc:spChg chg="del">
          <ac:chgData name="Aaron J Masino" userId="2136f450-c1a6-467a-901d-8891005589d6" providerId="ADAL" clId="{ACC460FB-EDC5-55C8-B349-F928A764A37C}" dt="2025-11-14T22:29:32.602" v="9861" actId="478"/>
          <ac:spMkLst>
            <pc:docMk/>
            <pc:sldMk cId="304499911" sldId="2248"/>
            <ac:spMk id="6" creationId="{FAEA5EEA-87FD-4803-B716-4B90433E0D9B}"/>
          </ac:spMkLst>
        </pc:spChg>
        <pc:spChg chg="add mod">
          <ac:chgData name="Aaron J Masino" userId="2136f450-c1a6-467a-901d-8891005589d6" providerId="ADAL" clId="{ACC460FB-EDC5-55C8-B349-F928A764A37C}" dt="2025-11-14T22:28:05.283" v="9860"/>
          <ac:spMkLst>
            <pc:docMk/>
            <pc:sldMk cId="304499911" sldId="2248"/>
            <ac:spMk id="7" creationId="{0932A7CA-5AD2-C237-2363-D97896868ADA}"/>
          </ac:spMkLst>
        </pc:spChg>
      </pc:sldChg>
      <pc:sldChg chg="modSp add">
        <pc:chgData name="Aaron J Masino" userId="2136f450-c1a6-467a-901d-8891005589d6" providerId="ADAL" clId="{ACC460FB-EDC5-55C8-B349-F928A764A37C}" dt="2025-11-15T13:50:05.552" v="9982" actId="113"/>
        <pc:sldMkLst>
          <pc:docMk/>
          <pc:sldMk cId="440646860" sldId="2249"/>
        </pc:sldMkLst>
        <pc:spChg chg="mod">
          <ac:chgData name="Aaron J Masino" userId="2136f450-c1a6-467a-901d-8891005589d6" providerId="ADAL" clId="{ACC460FB-EDC5-55C8-B349-F928A764A37C}" dt="2025-11-15T13:50:05.552" v="9982" actId="113"/>
          <ac:spMkLst>
            <pc:docMk/>
            <pc:sldMk cId="440646860" sldId="2249"/>
            <ac:spMk id="3" creationId="{9F5ACDCF-0AB1-CEF0-E0A0-65EDC859C093}"/>
          </ac:spMkLst>
        </pc:spChg>
      </pc:sldChg>
      <pc:sldChg chg="addSp modSp add mod">
        <pc:chgData name="Aaron J Masino" userId="2136f450-c1a6-467a-901d-8891005589d6" providerId="ADAL" clId="{ACC460FB-EDC5-55C8-B349-F928A764A37C}" dt="2025-11-15T14:06:03.572" v="10362" actId="20577"/>
        <pc:sldMkLst>
          <pc:docMk/>
          <pc:sldMk cId="2704434829" sldId="2250"/>
        </pc:sldMkLst>
        <pc:spChg chg="mod">
          <ac:chgData name="Aaron J Masino" userId="2136f450-c1a6-467a-901d-8891005589d6" providerId="ADAL" clId="{ACC460FB-EDC5-55C8-B349-F928A764A37C}" dt="2025-11-14T22:33:33.656" v="9944" actId="20577"/>
          <ac:spMkLst>
            <pc:docMk/>
            <pc:sldMk cId="2704434829" sldId="2250"/>
            <ac:spMk id="2" creationId="{2D073B74-6F2C-8FE1-694E-A4C370CC6771}"/>
          </ac:spMkLst>
        </pc:spChg>
        <pc:spChg chg="mod">
          <ac:chgData name="Aaron J Masino" userId="2136f450-c1a6-467a-901d-8891005589d6" providerId="ADAL" clId="{ACC460FB-EDC5-55C8-B349-F928A764A37C}" dt="2025-11-15T14:06:03.572" v="10362" actId="20577"/>
          <ac:spMkLst>
            <pc:docMk/>
            <pc:sldMk cId="2704434829" sldId="2250"/>
            <ac:spMk id="3" creationId="{34042765-31ED-D07F-49FB-5EDB1249462C}"/>
          </ac:spMkLst>
        </pc:spChg>
        <pc:spChg chg="add mod">
          <ac:chgData name="Aaron J Masino" userId="2136f450-c1a6-467a-901d-8891005589d6" providerId="ADAL" clId="{ACC460FB-EDC5-55C8-B349-F928A764A37C}" dt="2025-11-14T22:38:01.208" v="9973" actId="1076"/>
          <ac:spMkLst>
            <pc:docMk/>
            <pc:sldMk cId="2704434829" sldId="2250"/>
            <ac:spMk id="15" creationId="{57E705D9-BCA7-AC88-AED2-AD1E8924D3D2}"/>
          </ac:spMkLst>
        </pc:spChg>
        <pc:spChg chg="add mod">
          <ac:chgData name="Aaron J Masino" userId="2136f450-c1a6-467a-901d-8891005589d6" providerId="ADAL" clId="{ACC460FB-EDC5-55C8-B349-F928A764A37C}" dt="2025-11-14T22:38:14.459" v="9975" actId="1076"/>
          <ac:spMkLst>
            <pc:docMk/>
            <pc:sldMk cId="2704434829" sldId="2250"/>
            <ac:spMk id="45" creationId="{3508602A-36EB-09AC-4CD7-D51287643A54}"/>
          </ac:spMkLst>
        </pc:spChg>
      </pc:sldChg>
      <pc:sldChg chg="delSp modSp add mod">
        <pc:chgData name="Aaron J Masino" userId="2136f450-c1a6-467a-901d-8891005589d6" providerId="ADAL" clId="{ACC460FB-EDC5-55C8-B349-F928A764A37C}" dt="2025-11-15T14:33:51.239" v="12533" actId="20577"/>
        <pc:sldMkLst>
          <pc:docMk/>
          <pc:sldMk cId="3784414642" sldId="2251"/>
        </pc:sldMkLst>
        <pc:spChg chg="mod">
          <ac:chgData name="Aaron J Masino" userId="2136f450-c1a6-467a-901d-8891005589d6" providerId="ADAL" clId="{ACC460FB-EDC5-55C8-B349-F928A764A37C}" dt="2025-11-15T14:09:34.746" v="10505" actId="20577"/>
          <ac:spMkLst>
            <pc:docMk/>
            <pc:sldMk cId="3784414642" sldId="2251"/>
            <ac:spMk id="2" creationId="{719E3C49-20DD-E95D-2C7F-4B9C0EE663D5}"/>
          </ac:spMkLst>
        </pc:spChg>
        <pc:spChg chg="mod">
          <ac:chgData name="Aaron J Masino" userId="2136f450-c1a6-467a-901d-8891005589d6" providerId="ADAL" clId="{ACC460FB-EDC5-55C8-B349-F928A764A37C}" dt="2025-11-15T14:33:51.239" v="12533" actId="20577"/>
          <ac:spMkLst>
            <pc:docMk/>
            <pc:sldMk cId="3784414642" sldId="2251"/>
            <ac:spMk id="3" creationId="{DAF1BA27-AE93-0C6A-93F0-35582C1E82C9}"/>
          </ac:spMkLst>
        </pc:spChg>
        <pc:spChg chg="del">
          <ac:chgData name="Aaron J Masino" userId="2136f450-c1a6-467a-901d-8891005589d6" providerId="ADAL" clId="{ACC460FB-EDC5-55C8-B349-F928A764A37C}" dt="2025-11-15T14:06:30.272" v="10364" actId="478"/>
          <ac:spMkLst>
            <pc:docMk/>
            <pc:sldMk cId="3784414642" sldId="2251"/>
            <ac:spMk id="4" creationId="{F6833EC5-BCD4-FCB3-49E1-95F3B585E7EE}"/>
          </ac:spMkLst>
        </pc:spChg>
        <pc:spChg chg="del">
          <ac:chgData name="Aaron J Masino" userId="2136f450-c1a6-467a-901d-8891005589d6" providerId="ADAL" clId="{ACC460FB-EDC5-55C8-B349-F928A764A37C}" dt="2025-11-15T14:06:30.272" v="10364" actId="478"/>
          <ac:spMkLst>
            <pc:docMk/>
            <pc:sldMk cId="3784414642" sldId="2251"/>
            <ac:spMk id="15" creationId="{AB982C9C-035B-FE7F-79D5-7BD5C3063437}"/>
          </ac:spMkLst>
        </pc:spChg>
        <pc:spChg chg="del">
          <ac:chgData name="Aaron J Masino" userId="2136f450-c1a6-467a-901d-8891005589d6" providerId="ADAL" clId="{ACC460FB-EDC5-55C8-B349-F928A764A37C}" dt="2025-11-15T14:06:30.272" v="10364" actId="478"/>
          <ac:spMkLst>
            <pc:docMk/>
            <pc:sldMk cId="3784414642" sldId="2251"/>
            <ac:spMk id="17" creationId="{06589144-5ED9-8182-87F2-C61FDDFFF333}"/>
          </ac:spMkLst>
        </pc:spChg>
        <pc:spChg chg="del">
          <ac:chgData name="Aaron J Masino" userId="2136f450-c1a6-467a-901d-8891005589d6" providerId="ADAL" clId="{ACC460FB-EDC5-55C8-B349-F928A764A37C}" dt="2025-11-15T14:06:30.272" v="10364" actId="478"/>
          <ac:spMkLst>
            <pc:docMk/>
            <pc:sldMk cId="3784414642" sldId="2251"/>
            <ac:spMk id="49" creationId="{10E11C53-D3A9-8D06-5B07-35F471BC3714}"/>
          </ac:spMkLst>
        </pc:spChg>
        <pc:spChg chg="del">
          <ac:chgData name="Aaron J Masino" userId="2136f450-c1a6-467a-901d-8891005589d6" providerId="ADAL" clId="{ACC460FB-EDC5-55C8-B349-F928A764A37C}" dt="2025-11-15T14:06:30.272" v="10364" actId="478"/>
          <ac:spMkLst>
            <pc:docMk/>
            <pc:sldMk cId="3784414642" sldId="2251"/>
            <ac:spMk id="59" creationId="{99724A2A-18BA-C1D7-6277-20DEBDF0F15B}"/>
          </ac:spMkLst>
        </pc:spChg>
        <pc:spChg chg="del">
          <ac:chgData name="Aaron J Masino" userId="2136f450-c1a6-467a-901d-8891005589d6" providerId="ADAL" clId="{ACC460FB-EDC5-55C8-B349-F928A764A37C}" dt="2025-11-15T14:06:30.272" v="10364" actId="478"/>
          <ac:spMkLst>
            <pc:docMk/>
            <pc:sldMk cId="3784414642" sldId="2251"/>
            <ac:spMk id="68" creationId="{2D9579F0-213F-300D-17EB-A201728A4FD1}"/>
          </ac:spMkLst>
        </pc:spChg>
        <pc:spChg chg="del">
          <ac:chgData name="Aaron J Masino" userId="2136f450-c1a6-467a-901d-8891005589d6" providerId="ADAL" clId="{ACC460FB-EDC5-55C8-B349-F928A764A37C}" dt="2025-11-15T14:06:30.272" v="10364" actId="478"/>
          <ac:spMkLst>
            <pc:docMk/>
            <pc:sldMk cId="3784414642" sldId="2251"/>
            <ac:spMk id="70" creationId="{F4EB98F2-A471-323B-2C8C-92806D0694BF}"/>
          </ac:spMkLst>
        </pc:spChg>
        <pc:spChg chg="del">
          <ac:chgData name="Aaron J Masino" userId="2136f450-c1a6-467a-901d-8891005589d6" providerId="ADAL" clId="{ACC460FB-EDC5-55C8-B349-F928A764A37C}" dt="2025-11-15T14:06:30.272" v="10364" actId="478"/>
          <ac:spMkLst>
            <pc:docMk/>
            <pc:sldMk cId="3784414642" sldId="2251"/>
            <ac:spMk id="81" creationId="{B4C0EDC3-004D-9BEF-8D34-6238C1317416}"/>
          </ac:spMkLst>
        </pc:spChg>
        <pc:spChg chg="del">
          <ac:chgData name="Aaron J Masino" userId="2136f450-c1a6-467a-901d-8891005589d6" providerId="ADAL" clId="{ACC460FB-EDC5-55C8-B349-F928A764A37C}" dt="2025-11-15T14:06:30.272" v="10364" actId="478"/>
          <ac:spMkLst>
            <pc:docMk/>
            <pc:sldMk cId="3784414642" sldId="2251"/>
            <ac:spMk id="94" creationId="{DEEBB86D-6349-3E8E-0076-FAA811979092}"/>
          </ac:spMkLst>
        </pc:spChg>
        <pc:spChg chg="del">
          <ac:chgData name="Aaron J Masino" userId="2136f450-c1a6-467a-901d-8891005589d6" providerId="ADAL" clId="{ACC460FB-EDC5-55C8-B349-F928A764A37C}" dt="2025-11-15T14:06:30.272" v="10364" actId="478"/>
          <ac:spMkLst>
            <pc:docMk/>
            <pc:sldMk cId="3784414642" sldId="2251"/>
            <ac:spMk id="98" creationId="{111FDD46-A8E1-A57B-6F3E-4174061E6F33}"/>
          </ac:spMkLst>
        </pc:spChg>
        <pc:spChg chg="del">
          <ac:chgData name="Aaron J Masino" userId="2136f450-c1a6-467a-901d-8891005589d6" providerId="ADAL" clId="{ACC460FB-EDC5-55C8-B349-F928A764A37C}" dt="2025-11-15T14:06:33.256" v="10365" actId="478"/>
          <ac:spMkLst>
            <pc:docMk/>
            <pc:sldMk cId="3784414642" sldId="2251"/>
            <ac:spMk id="99" creationId="{692A1EBF-06BC-6239-B6B9-74A4BAA90120}"/>
          </ac:spMkLst>
        </pc:spChg>
      </pc:sldChg>
      <pc:sldChg chg="add">
        <pc:chgData name="Aaron J Masino" userId="2136f450-c1a6-467a-901d-8891005589d6" providerId="ADAL" clId="{ACC460FB-EDC5-55C8-B349-F928A764A37C}" dt="2025-11-15T14:13:47.862" v="10751"/>
        <pc:sldMkLst>
          <pc:docMk/>
          <pc:sldMk cId="3918022930" sldId="2252"/>
        </pc:sldMkLst>
      </pc:sldChg>
      <pc:sldChg chg="modSp new mod">
        <pc:chgData name="Aaron J Masino" userId="2136f450-c1a6-467a-901d-8891005589d6" providerId="ADAL" clId="{ACC460FB-EDC5-55C8-B349-F928A764A37C}" dt="2025-11-15T14:30:51.652" v="12271" actId="20577"/>
        <pc:sldMkLst>
          <pc:docMk/>
          <pc:sldMk cId="2659569828" sldId="2253"/>
        </pc:sldMkLst>
        <pc:spChg chg="mod">
          <ac:chgData name="Aaron J Masino" userId="2136f450-c1a6-467a-901d-8891005589d6" providerId="ADAL" clId="{ACC460FB-EDC5-55C8-B349-F928A764A37C}" dt="2025-11-15T14:17:24.338" v="11026" actId="20577"/>
          <ac:spMkLst>
            <pc:docMk/>
            <pc:sldMk cId="2659569828" sldId="2253"/>
            <ac:spMk id="2" creationId="{BE65727A-6B61-6F6D-FEAC-AD785E02D882}"/>
          </ac:spMkLst>
        </pc:spChg>
        <pc:spChg chg="mod">
          <ac:chgData name="Aaron J Masino" userId="2136f450-c1a6-467a-901d-8891005589d6" providerId="ADAL" clId="{ACC460FB-EDC5-55C8-B349-F928A764A37C}" dt="2025-11-15T14:30:51.652" v="12271" actId="20577"/>
          <ac:spMkLst>
            <pc:docMk/>
            <pc:sldMk cId="2659569828" sldId="2253"/>
            <ac:spMk id="3" creationId="{689A3253-9FB6-B457-E987-5CE021C83D77}"/>
          </ac:spMkLst>
        </pc:spChg>
      </pc:sldChg>
      <pc:sldChg chg="modSp new del mod">
        <pc:chgData name="Aaron J Masino" userId="2136f450-c1a6-467a-901d-8891005589d6" providerId="ADAL" clId="{ACC460FB-EDC5-55C8-B349-F928A764A37C}" dt="2025-11-15T14:14:22.052" v="10778" actId="2696"/>
        <pc:sldMkLst>
          <pc:docMk/>
          <pc:sldMk cId="2911407271" sldId="2253"/>
        </pc:sldMkLst>
        <pc:spChg chg="mod">
          <ac:chgData name="Aaron J Masino" userId="2136f450-c1a6-467a-901d-8891005589d6" providerId="ADAL" clId="{ACC460FB-EDC5-55C8-B349-F928A764A37C}" dt="2025-11-15T14:14:05.334" v="10776" actId="20577"/>
          <ac:spMkLst>
            <pc:docMk/>
            <pc:sldMk cId="2911407271" sldId="2253"/>
            <ac:spMk id="2" creationId="{84DC228C-37C6-C37D-871A-C6EB3E1A6523}"/>
          </ac:spMkLst>
        </pc:spChg>
      </pc:sldChg>
      <pc:sldChg chg="modSp add mod">
        <pc:chgData name="Aaron J Masino" userId="2136f450-c1a6-467a-901d-8891005589d6" providerId="ADAL" clId="{ACC460FB-EDC5-55C8-B349-F928A764A37C}" dt="2025-11-15T14:34:33.621" v="12535" actId="1076"/>
        <pc:sldMkLst>
          <pc:docMk/>
          <pc:sldMk cId="2678139388" sldId="2254"/>
        </pc:sldMkLst>
        <pc:spChg chg="mod">
          <ac:chgData name="Aaron J Masino" userId="2136f450-c1a6-467a-901d-8891005589d6" providerId="ADAL" clId="{ACC460FB-EDC5-55C8-B349-F928A764A37C}" dt="2025-11-15T14:34:33.621" v="12535" actId="1076"/>
          <ac:spMkLst>
            <pc:docMk/>
            <pc:sldMk cId="2678139388" sldId="2254"/>
            <ac:spMk id="3" creationId="{D2BF8EF2-E097-77D3-1B7D-E7380DD7C3C2}"/>
          </ac:spMkLst>
        </pc:spChg>
      </pc:sldChg>
      <pc:sldChg chg="modSp new mod">
        <pc:chgData name="Aaron J Masino" userId="2136f450-c1a6-467a-901d-8891005589d6" providerId="ADAL" clId="{ACC460FB-EDC5-55C8-B349-F928A764A37C}" dt="2025-11-15T14:52:37.090" v="13301" actId="20577"/>
        <pc:sldMkLst>
          <pc:docMk/>
          <pc:sldMk cId="3599639837" sldId="2255"/>
        </pc:sldMkLst>
        <pc:spChg chg="mod">
          <ac:chgData name="Aaron J Masino" userId="2136f450-c1a6-467a-901d-8891005589d6" providerId="ADAL" clId="{ACC460FB-EDC5-55C8-B349-F928A764A37C}" dt="2025-11-15T14:37:01.907" v="12581" actId="20577"/>
          <ac:spMkLst>
            <pc:docMk/>
            <pc:sldMk cId="3599639837" sldId="2255"/>
            <ac:spMk id="2" creationId="{5F297437-5008-86AC-D81B-3296CF99D074}"/>
          </ac:spMkLst>
        </pc:spChg>
        <pc:spChg chg="mod">
          <ac:chgData name="Aaron J Masino" userId="2136f450-c1a6-467a-901d-8891005589d6" providerId="ADAL" clId="{ACC460FB-EDC5-55C8-B349-F928A764A37C}" dt="2025-11-15T14:52:37.090" v="13301" actId="20577"/>
          <ac:spMkLst>
            <pc:docMk/>
            <pc:sldMk cId="3599639837" sldId="2255"/>
            <ac:spMk id="3" creationId="{1DD2D810-AAFC-ED8F-8A0A-3261016D76EE}"/>
          </ac:spMkLst>
        </pc:spChg>
      </pc:sldChg>
      <pc:sldChg chg="modSp add mod">
        <pc:chgData name="Aaron J Masino" userId="2136f450-c1a6-467a-901d-8891005589d6" providerId="ADAL" clId="{ACC460FB-EDC5-55C8-B349-F928A764A37C}" dt="2025-11-15T14:53:44.777" v="13310" actId="20577"/>
        <pc:sldMkLst>
          <pc:docMk/>
          <pc:sldMk cId="3662194971" sldId="2256"/>
        </pc:sldMkLst>
        <pc:spChg chg="mod">
          <ac:chgData name="Aaron J Masino" userId="2136f450-c1a6-467a-901d-8891005589d6" providerId="ADAL" clId="{ACC460FB-EDC5-55C8-B349-F928A764A37C}" dt="2025-11-15T14:53:44.777" v="13310" actId="20577"/>
          <ac:spMkLst>
            <pc:docMk/>
            <pc:sldMk cId="3662194971" sldId="2256"/>
            <ac:spMk id="2" creationId="{AF325E98-8E45-3412-DCA0-15FB77616566}"/>
          </ac:spMkLst>
        </pc:spChg>
      </pc:sldChg>
      <pc:sldChg chg="modSp add del mod">
        <pc:chgData name="Aaron J Masino" userId="2136f450-c1a6-467a-901d-8891005589d6" providerId="ADAL" clId="{ACC460FB-EDC5-55C8-B349-F928A764A37C}" dt="2025-11-15T15:10:09.718" v="13776" actId="2696"/>
        <pc:sldMkLst>
          <pc:docMk/>
          <pc:sldMk cId="2397093681" sldId="2257"/>
        </pc:sldMkLst>
        <pc:spChg chg="mod">
          <ac:chgData name="Aaron J Masino" userId="2136f450-c1a6-467a-901d-8891005589d6" providerId="ADAL" clId="{ACC460FB-EDC5-55C8-B349-F928A764A37C}" dt="2025-11-15T15:03:16.301" v="13455" actId="20577"/>
          <ac:spMkLst>
            <pc:docMk/>
            <pc:sldMk cId="2397093681" sldId="2257"/>
            <ac:spMk id="3" creationId="{424A6503-26BE-39A2-C999-770B5DF733F6}"/>
          </ac:spMkLst>
        </pc:spChg>
      </pc:sldChg>
      <pc:sldChg chg="delSp modSp add mod ord">
        <pc:chgData name="Aaron J Masino" userId="2136f450-c1a6-467a-901d-8891005589d6" providerId="ADAL" clId="{ACC460FB-EDC5-55C8-B349-F928A764A37C}" dt="2025-11-15T15:04:36.586" v="13490" actId="20578"/>
        <pc:sldMkLst>
          <pc:docMk/>
          <pc:sldMk cId="1287266990" sldId="2258"/>
        </pc:sldMkLst>
        <pc:spChg chg="mod">
          <ac:chgData name="Aaron J Masino" userId="2136f450-c1a6-467a-901d-8891005589d6" providerId="ADAL" clId="{ACC460FB-EDC5-55C8-B349-F928A764A37C}" dt="2025-11-15T15:04:31.303" v="13489" actId="5793"/>
          <ac:spMkLst>
            <pc:docMk/>
            <pc:sldMk cId="1287266990" sldId="2258"/>
            <ac:spMk id="3" creationId="{ED4995BF-961A-6918-FD04-537609CFE3B9}"/>
          </ac:spMkLst>
        </pc:spChg>
        <pc:spChg chg="del">
          <ac:chgData name="Aaron J Masino" userId="2136f450-c1a6-467a-901d-8891005589d6" providerId="ADAL" clId="{ACC460FB-EDC5-55C8-B349-F928A764A37C}" dt="2025-11-15T15:03:55.803" v="13458" actId="478"/>
          <ac:spMkLst>
            <pc:docMk/>
            <pc:sldMk cId="1287266990" sldId="2258"/>
            <ac:spMk id="99" creationId="{1B3BB790-CD1D-E4A5-7277-17C357B9CCC6}"/>
          </ac:spMkLst>
        </pc:spChg>
      </pc:sldChg>
      <pc:sldChg chg="addSp modSp add mod">
        <pc:chgData name="Aaron J Masino" userId="2136f450-c1a6-467a-901d-8891005589d6" providerId="ADAL" clId="{ACC460FB-EDC5-55C8-B349-F928A764A37C}" dt="2025-11-15T15:13:25.704" v="13906"/>
        <pc:sldMkLst>
          <pc:docMk/>
          <pc:sldMk cId="2552432541" sldId="2259"/>
        </pc:sldMkLst>
        <pc:spChg chg="mod">
          <ac:chgData name="Aaron J Masino" userId="2136f450-c1a6-467a-901d-8891005589d6" providerId="ADAL" clId="{ACC460FB-EDC5-55C8-B349-F928A764A37C}" dt="2025-11-15T15:08:46.695" v="13721" actId="207"/>
          <ac:spMkLst>
            <pc:docMk/>
            <pc:sldMk cId="2552432541" sldId="2259"/>
            <ac:spMk id="3" creationId="{48DA7F75-4438-EAEA-8766-DAC456E58FEA}"/>
          </ac:spMkLst>
        </pc:spChg>
        <pc:spChg chg="add mod">
          <ac:chgData name="Aaron J Masino" userId="2136f450-c1a6-467a-901d-8891005589d6" providerId="ADAL" clId="{ACC460FB-EDC5-55C8-B349-F928A764A37C}" dt="2025-11-15T15:13:25.704" v="13906"/>
          <ac:spMkLst>
            <pc:docMk/>
            <pc:sldMk cId="2552432541" sldId="2259"/>
            <ac:spMk id="14" creationId="{9E740F04-E054-02F8-C55B-91665C5F8B0A}"/>
          </ac:spMkLst>
        </pc:spChg>
      </pc:sldChg>
      <pc:sldChg chg="addSp modSp add mod">
        <pc:chgData name="Aaron J Masino" userId="2136f450-c1a6-467a-901d-8891005589d6" providerId="ADAL" clId="{ACC460FB-EDC5-55C8-B349-F928A764A37C}" dt="2025-11-15T15:18:36.497" v="14050" actId="14100"/>
        <pc:sldMkLst>
          <pc:docMk/>
          <pc:sldMk cId="791767624" sldId="2260"/>
        </pc:sldMkLst>
        <pc:spChg chg="mod">
          <ac:chgData name="Aaron J Masino" userId="2136f450-c1a6-467a-901d-8891005589d6" providerId="ADAL" clId="{ACC460FB-EDC5-55C8-B349-F928A764A37C}" dt="2025-11-15T15:18:04.516" v="14038" actId="20577"/>
          <ac:spMkLst>
            <pc:docMk/>
            <pc:sldMk cId="791767624" sldId="2260"/>
            <ac:spMk id="3" creationId="{477E3FD3-FC86-128C-78A5-2512FEFCCF44}"/>
          </ac:spMkLst>
        </pc:spChg>
        <pc:spChg chg="add mod">
          <ac:chgData name="Aaron J Masino" userId="2136f450-c1a6-467a-901d-8891005589d6" providerId="ADAL" clId="{ACC460FB-EDC5-55C8-B349-F928A764A37C}" dt="2025-11-15T15:18:36.497" v="14050" actId="14100"/>
          <ac:spMkLst>
            <pc:docMk/>
            <pc:sldMk cId="791767624" sldId="2260"/>
            <ac:spMk id="14" creationId="{E05DDC79-663E-5F57-95CE-D076A38A90BA}"/>
          </ac:spMkLst>
        </pc:spChg>
      </pc:sldChg>
      <pc:sldChg chg="addSp modSp add mod">
        <pc:chgData name="Aaron J Masino" userId="2136f450-c1a6-467a-901d-8891005589d6" providerId="ADAL" clId="{ACC460FB-EDC5-55C8-B349-F928A764A37C}" dt="2025-11-15T15:22:31.158" v="14570" actId="313"/>
        <pc:sldMkLst>
          <pc:docMk/>
          <pc:sldMk cId="625954382" sldId="2261"/>
        </pc:sldMkLst>
        <pc:spChg chg="mod">
          <ac:chgData name="Aaron J Masino" userId="2136f450-c1a6-467a-901d-8891005589d6" providerId="ADAL" clId="{ACC460FB-EDC5-55C8-B349-F928A764A37C}" dt="2025-11-15T15:17:21.420" v="14035" actId="20577"/>
          <ac:spMkLst>
            <pc:docMk/>
            <pc:sldMk cId="625954382" sldId="2261"/>
            <ac:spMk id="2" creationId="{5D1B5ABF-DADD-C8F1-1557-175B3EA7BCA1}"/>
          </ac:spMkLst>
        </pc:spChg>
        <pc:spChg chg="mod">
          <ac:chgData name="Aaron J Masino" userId="2136f450-c1a6-467a-901d-8891005589d6" providerId="ADAL" clId="{ACC460FB-EDC5-55C8-B349-F928A764A37C}" dt="2025-11-15T15:22:31.158" v="14570" actId="313"/>
          <ac:spMkLst>
            <pc:docMk/>
            <pc:sldMk cId="625954382" sldId="2261"/>
            <ac:spMk id="3" creationId="{2A9ADA2B-FFD4-D3E1-BF47-6041247C1E41}"/>
          </ac:spMkLst>
        </pc:spChg>
        <pc:spChg chg="add mod">
          <ac:chgData name="Aaron J Masino" userId="2136f450-c1a6-467a-901d-8891005589d6" providerId="ADAL" clId="{ACC460FB-EDC5-55C8-B349-F928A764A37C}" dt="2025-11-15T15:19:15.706" v="14105"/>
          <ac:spMkLst>
            <pc:docMk/>
            <pc:sldMk cId="625954382" sldId="2261"/>
            <ac:spMk id="4" creationId="{7E1B9F2B-F12A-FCF2-D932-CC42605D5928}"/>
          </ac:spMkLst>
        </pc:spChg>
      </pc:sldChg>
      <pc:sldChg chg="modSp add mod">
        <pc:chgData name="Aaron J Masino" userId="2136f450-c1a6-467a-901d-8891005589d6" providerId="ADAL" clId="{ACC460FB-EDC5-55C8-B349-F928A764A37C}" dt="2025-11-15T15:25:17.818" v="14573" actId="14100"/>
        <pc:sldMkLst>
          <pc:docMk/>
          <pc:sldMk cId="1652040416" sldId="2262"/>
        </pc:sldMkLst>
        <pc:spChg chg="mod">
          <ac:chgData name="Aaron J Masino" userId="2136f450-c1a6-467a-901d-8891005589d6" providerId="ADAL" clId="{ACC460FB-EDC5-55C8-B349-F928A764A37C}" dt="2025-11-15T15:25:17.818" v="14573" actId="14100"/>
          <ac:spMkLst>
            <pc:docMk/>
            <pc:sldMk cId="1652040416" sldId="2262"/>
            <ac:spMk id="3" creationId="{13DCA359-756B-50A2-82E5-10BB65FB5D17}"/>
          </ac:spMkLst>
        </pc:spChg>
      </pc:sldChg>
      <pc:sldChg chg="addSp modSp new mod">
        <pc:chgData name="Aaron J Masino" userId="2136f450-c1a6-467a-901d-8891005589d6" providerId="ADAL" clId="{ACC460FB-EDC5-55C8-B349-F928A764A37C}" dt="2025-11-15T16:04:44.135" v="16038" actId="1076"/>
        <pc:sldMkLst>
          <pc:docMk/>
          <pc:sldMk cId="745644510" sldId="2263"/>
        </pc:sldMkLst>
        <pc:spChg chg="mod">
          <ac:chgData name="Aaron J Masino" userId="2136f450-c1a6-467a-901d-8891005589d6" providerId="ADAL" clId="{ACC460FB-EDC5-55C8-B349-F928A764A37C}" dt="2025-11-15T15:33:03.125" v="15078" actId="20577"/>
          <ac:spMkLst>
            <pc:docMk/>
            <pc:sldMk cId="745644510" sldId="2263"/>
            <ac:spMk id="2" creationId="{8312C91E-77DF-0FA4-9D59-9D82CC9857D4}"/>
          </ac:spMkLst>
        </pc:spChg>
        <pc:spChg chg="mod">
          <ac:chgData name="Aaron J Masino" userId="2136f450-c1a6-467a-901d-8891005589d6" providerId="ADAL" clId="{ACC460FB-EDC5-55C8-B349-F928A764A37C}" dt="2025-11-15T15:37:20.304" v="15400" actId="20577"/>
          <ac:spMkLst>
            <pc:docMk/>
            <pc:sldMk cId="745644510" sldId="2263"/>
            <ac:spMk id="3" creationId="{FE1F5245-C822-F872-21C0-8BD559A2EF7B}"/>
          </ac:spMkLst>
        </pc:spChg>
        <pc:spChg chg="add mod">
          <ac:chgData name="Aaron J Masino" userId="2136f450-c1a6-467a-901d-8891005589d6" providerId="ADAL" clId="{ACC460FB-EDC5-55C8-B349-F928A764A37C}" dt="2025-11-15T16:02:34.954" v="16025"/>
          <ac:spMkLst>
            <pc:docMk/>
            <pc:sldMk cId="745644510" sldId="2263"/>
            <ac:spMk id="4" creationId="{BEDB6C20-79EB-7142-6B1B-C4C71DC5FF81}"/>
          </ac:spMkLst>
        </pc:spChg>
        <pc:picChg chg="add mod modCrop">
          <ac:chgData name="Aaron J Masino" userId="2136f450-c1a6-467a-901d-8891005589d6" providerId="ADAL" clId="{ACC460FB-EDC5-55C8-B349-F928A764A37C}" dt="2025-11-15T16:04:44.135" v="16038" actId="1076"/>
          <ac:picMkLst>
            <pc:docMk/>
            <pc:sldMk cId="745644510" sldId="2263"/>
            <ac:picMk id="5" creationId="{04C18D39-B747-28E4-BC31-11DC72AD2641}"/>
          </ac:picMkLst>
        </pc:picChg>
      </pc:sldChg>
      <pc:sldChg chg="addSp modSp add">
        <pc:chgData name="Aaron J Masino" userId="2136f450-c1a6-467a-901d-8891005589d6" providerId="ADAL" clId="{ACC460FB-EDC5-55C8-B349-F928A764A37C}" dt="2025-11-15T16:04:15.787" v="16036"/>
        <pc:sldMkLst>
          <pc:docMk/>
          <pc:sldMk cId="244964505" sldId="2264"/>
        </pc:sldMkLst>
        <pc:spChg chg="add mod">
          <ac:chgData name="Aaron J Masino" userId="2136f450-c1a6-467a-901d-8891005589d6" providerId="ADAL" clId="{ACC460FB-EDC5-55C8-B349-F928A764A37C}" dt="2025-11-15T16:03:27.979" v="16031"/>
          <ac:spMkLst>
            <pc:docMk/>
            <pc:sldMk cId="244964505" sldId="2264"/>
            <ac:spMk id="4" creationId="{628713E8-100D-4201-BA0D-D28AB2083DA9}"/>
          </ac:spMkLst>
        </pc:spChg>
        <pc:picChg chg="add mod">
          <ac:chgData name="Aaron J Masino" userId="2136f450-c1a6-467a-901d-8891005589d6" providerId="ADAL" clId="{ACC460FB-EDC5-55C8-B349-F928A764A37C}" dt="2025-11-15T16:04:15.787" v="16036"/>
          <ac:picMkLst>
            <pc:docMk/>
            <pc:sldMk cId="244964505" sldId="2264"/>
            <ac:picMk id="5" creationId="{4EA0B4E9-6641-8368-BD1D-9B5FDB616EA8}"/>
          </ac:picMkLst>
        </pc:picChg>
      </pc:sldChg>
      <pc:sldChg chg="addSp delSp modSp add mod ord">
        <pc:chgData name="Aaron J Masino" userId="2136f450-c1a6-467a-901d-8891005589d6" providerId="ADAL" clId="{ACC460FB-EDC5-55C8-B349-F928A764A37C}" dt="2025-11-15T16:05:11.708" v="16040"/>
        <pc:sldMkLst>
          <pc:docMk/>
          <pc:sldMk cId="4159855892" sldId="2265"/>
        </pc:sldMkLst>
        <pc:spChg chg="mod">
          <ac:chgData name="Aaron J Masino" userId="2136f450-c1a6-467a-901d-8891005589d6" providerId="ADAL" clId="{ACC460FB-EDC5-55C8-B349-F928A764A37C}" dt="2025-11-15T15:38:54.058" v="15412" actId="20577"/>
          <ac:spMkLst>
            <pc:docMk/>
            <pc:sldMk cId="4159855892" sldId="2265"/>
            <ac:spMk id="2" creationId="{F456E5DC-0F6F-6901-7D17-94F53D43818E}"/>
          </ac:spMkLst>
        </pc:spChg>
        <pc:spChg chg="mod">
          <ac:chgData name="Aaron J Masino" userId="2136f450-c1a6-467a-901d-8891005589d6" providerId="ADAL" clId="{ACC460FB-EDC5-55C8-B349-F928A764A37C}" dt="2025-11-15T16:01:51.778" v="16024" actId="20577"/>
          <ac:spMkLst>
            <pc:docMk/>
            <pc:sldMk cId="4159855892" sldId="2265"/>
            <ac:spMk id="3" creationId="{32503AD4-BF28-6379-7FF0-827430D23BA2}"/>
          </ac:spMkLst>
        </pc:spChg>
        <pc:spChg chg="add mod">
          <ac:chgData name="Aaron J Masino" userId="2136f450-c1a6-467a-901d-8891005589d6" providerId="ADAL" clId="{ACC460FB-EDC5-55C8-B349-F928A764A37C}" dt="2025-11-15T16:03:29.137" v="16032"/>
          <ac:spMkLst>
            <pc:docMk/>
            <pc:sldMk cId="4159855892" sldId="2265"/>
            <ac:spMk id="4" creationId="{D06156D8-6488-9859-998A-B1D77358F9B0}"/>
          </ac:spMkLst>
        </pc:spChg>
        <pc:spChg chg="add mod">
          <ac:chgData name="Aaron J Masino" userId="2136f450-c1a6-467a-901d-8891005589d6" providerId="ADAL" clId="{ACC460FB-EDC5-55C8-B349-F928A764A37C}" dt="2025-11-15T16:03:57.249" v="16033"/>
          <ac:spMkLst>
            <pc:docMk/>
            <pc:sldMk cId="4159855892" sldId="2265"/>
            <ac:spMk id="5" creationId="{D3C52259-F12C-0062-ECCC-7CB10B4730BD}"/>
          </ac:spMkLst>
        </pc:spChg>
        <pc:picChg chg="add del mod">
          <ac:chgData name="Aaron J Masino" userId="2136f450-c1a6-467a-901d-8891005589d6" providerId="ADAL" clId="{ACC460FB-EDC5-55C8-B349-F928A764A37C}" dt="2025-11-15T16:05:10.961" v="16039" actId="478"/>
          <ac:picMkLst>
            <pc:docMk/>
            <pc:sldMk cId="4159855892" sldId="2265"/>
            <ac:picMk id="6" creationId="{42D50A60-512B-654E-736B-DAB9D6EA4FA8}"/>
          </ac:picMkLst>
        </pc:picChg>
        <pc:picChg chg="add mod">
          <ac:chgData name="Aaron J Masino" userId="2136f450-c1a6-467a-901d-8891005589d6" providerId="ADAL" clId="{ACC460FB-EDC5-55C8-B349-F928A764A37C}" dt="2025-11-15T16:05:11.708" v="16040"/>
          <ac:picMkLst>
            <pc:docMk/>
            <pc:sldMk cId="4159855892" sldId="2265"/>
            <ac:picMk id="7" creationId="{DAAF6324-77DC-C38D-7C2C-408EBCC6251A}"/>
          </ac:picMkLst>
        </pc:picChg>
      </pc:sldChg>
      <pc:sldChg chg="modSp add mod">
        <pc:chgData name="Aaron J Masino" userId="2136f450-c1a6-467a-901d-8891005589d6" providerId="ADAL" clId="{ACC460FB-EDC5-55C8-B349-F928A764A37C}" dt="2025-11-15T15:54:39.733" v="15746" actId="20577"/>
        <pc:sldMkLst>
          <pc:docMk/>
          <pc:sldMk cId="3468939844" sldId="2266"/>
        </pc:sldMkLst>
        <pc:spChg chg="mod">
          <ac:chgData name="Aaron J Masino" userId="2136f450-c1a6-467a-901d-8891005589d6" providerId="ADAL" clId="{ACC460FB-EDC5-55C8-B349-F928A764A37C}" dt="2025-11-15T15:54:39.733" v="15746" actId="20577"/>
          <ac:spMkLst>
            <pc:docMk/>
            <pc:sldMk cId="3468939844" sldId="2266"/>
            <ac:spMk id="2" creationId="{E062B6DF-BCCD-1F47-93B7-55435DAAA293}"/>
          </ac:spMkLst>
        </pc:spChg>
      </pc:sldChg>
      <pc:sldChg chg="addSp modSp new mod">
        <pc:chgData name="Aaron J Masino" userId="2136f450-c1a6-467a-901d-8891005589d6" providerId="ADAL" clId="{ACC460FB-EDC5-55C8-B349-F928A764A37C}" dt="2025-11-15T16:09:17.856" v="16402" actId="20577"/>
        <pc:sldMkLst>
          <pc:docMk/>
          <pc:sldMk cId="804513270" sldId="2267"/>
        </pc:sldMkLst>
        <pc:spChg chg="mod">
          <ac:chgData name="Aaron J Masino" userId="2136f450-c1a6-467a-901d-8891005589d6" providerId="ADAL" clId="{ACC460FB-EDC5-55C8-B349-F928A764A37C}" dt="2025-11-15T16:06:02.918" v="16058" actId="20577"/>
          <ac:spMkLst>
            <pc:docMk/>
            <pc:sldMk cId="804513270" sldId="2267"/>
            <ac:spMk id="2" creationId="{E4CB7EF5-D4D8-18E1-4649-6A521A2ACE35}"/>
          </ac:spMkLst>
        </pc:spChg>
        <pc:spChg chg="mod">
          <ac:chgData name="Aaron J Masino" userId="2136f450-c1a6-467a-901d-8891005589d6" providerId="ADAL" clId="{ACC460FB-EDC5-55C8-B349-F928A764A37C}" dt="2025-11-15T16:09:17.856" v="16402" actId="20577"/>
          <ac:spMkLst>
            <pc:docMk/>
            <pc:sldMk cId="804513270" sldId="2267"/>
            <ac:spMk id="3" creationId="{209F4BA3-3D5B-79EA-61E1-6417F99DB6EF}"/>
          </ac:spMkLst>
        </pc:spChg>
        <pc:grpChg chg="add mod">
          <ac:chgData name="Aaron J Masino" userId="2136f450-c1a6-467a-901d-8891005589d6" providerId="ADAL" clId="{ACC460FB-EDC5-55C8-B349-F928A764A37C}" dt="2025-11-15T16:07:30.886" v="16115" actId="1076"/>
          <ac:grpSpMkLst>
            <pc:docMk/>
            <pc:sldMk cId="804513270" sldId="2267"/>
            <ac:grpSpMk id="7" creationId="{132EC16D-0B9A-5563-9AB7-5FB42FC09518}"/>
          </ac:grpSpMkLst>
        </pc:grpChg>
        <pc:picChg chg="add mod modCrop">
          <ac:chgData name="Aaron J Masino" userId="2136f450-c1a6-467a-901d-8891005589d6" providerId="ADAL" clId="{ACC460FB-EDC5-55C8-B349-F928A764A37C}" dt="2025-11-15T16:07:24.981" v="16113" actId="1076"/>
          <ac:picMkLst>
            <pc:docMk/>
            <pc:sldMk cId="804513270" sldId="2267"/>
            <ac:picMk id="4" creationId="{86750207-F47F-2718-A1AD-7967FFFDD29D}"/>
          </ac:picMkLst>
        </pc:picChg>
        <pc:inkChg chg="add">
          <ac:chgData name="Aaron J Masino" userId="2136f450-c1a6-467a-901d-8891005589d6" providerId="ADAL" clId="{ACC460FB-EDC5-55C8-B349-F928A764A37C}" dt="2025-11-15T16:06:56.006" v="16069" actId="9405"/>
          <ac:inkMkLst>
            <pc:docMk/>
            <pc:sldMk cId="804513270" sldId="2267"/>
            <ac:inkMk id="5" creationId="{CD603BE8-842A-6000-07F4-2B080F545280}"/>
          </ac:inkMkLst>
        </pc:inkChg>
        <pc:inkChg chg="add">
          <ac:chgData name="Aaron J Masino" userId="2136f450-c1a6-467a-901d-8891005589d6" providerId="ADAL" clId="{ACC460FB-EDC5-55C8-B349-F928A764A37C}" dt="2025-11-15T16:07:01.911" v="16070" actId="9405"/>
          <ac:inkMkLst>
            <pc:docMk/>
            <pc:sldMk cId="804513270" sldId="2267"/>
            <ac:inkMk id="6" creationId="{F1E26E2D-0FA7-172F-C3A2-10DFFAFE5CC1}"/>
          </ac:inkMkLst>
        </pc:inkChg>
      </pc:sldChg>
      <pc:sldChg chg="addSp modSp add mod">
        <pc:chgData name="Aaron J Masino" userId="2136f450-c1a6-467a-901d-8891005589d6" providerId="ADAL" clId="{ACC460FB-EDC5-55C8-B349-F928A764A37C}" dt="2025-11-15T16:11:49.646" v="16468" actId="1076"/>
        <pc:sldMkLst>
          <pc:docMk/>
          <pc:sldMk cId="19895628" sldId="2268"/>
        </pc:sldMkLst>
        <pc:spChg chg="mod">
          <ac:chgData name="Aaron J Masino" userId="2136f450-c1a6-467a-901d-8891005589d6" providerId="ADAL" clId="{ACC460FB-EDC5-55C8-B349-F928A764A37C}" dt="2025-11-15T16:10:13.652" v="16414" actId="20577"/>
          <ac:spMkLst>
            <pc:docMk/>
            <pc:sldMk cId="19895628" sldId="2268"/>
            <ac:spMk id="2" creationId="{0CCD6F04-C0C8-E63A-8820-F5409A8B3F48}"/>
          </ac:spMkLst>
        </pc:spChg>
        <pc:spChg chg="mod">
          <ac:chgData name="Aaron J Masino" userId="2136f450-c1a6-467a-901d-8891005589d6" providerId="ADAL" clId="{ACC460FB-EDC5-55C8-B349-F928A764A37C}" dt="2025-11-15T16:10:34.480" v="16457" actId="14100"/>
          <ac:spMkLst>
            <pc:docMk/>
            <pc:sldMk cId="19895628" sldId="2268"/>
            <ac:spMk id="3" creationId="{0682EF64-B4F3-94BC-2C7E-70F4D81FDBE1}"/>
          </ac:spMkLst>
        </pc:spChg>
        <pc:grpChg chg="mod">
          <ac:chgData name="Aaron J Masino" userId="2136f450-c1a6-467a-901d-8891005589d6" providerId="ADAL" clId="{ACC460FB-EDC5-55C8-B349-F928A764A37C}" dt="2025-11-15T16:10:36.988" v="16458" actId="1076"/>
          <ac:grpSpMkLst>
            <pc:docMk/>
            <pc:sldMk cId="19895628" sldId="2268"/>
            <ac:grpSpMk id="7" creationId="{F3DB55DD-CEA7-D203-F223-A9DA637F22E5}"/>
          </ac:grpSpMkLst>
        </pc:grpChg>
        <pc:picChg chg="add mod modCrop">
          <ac:chgData name="Aaron J Masino" userId="2136f450-c1a6-467a-901d-8891005589d6" providerId="ADAL" clId="{ACC460FB-EDC5-55C8-B349-F928A764A37C}" dt="2025-11-15T16:11:49.646" v="16468" actId="1076"/>
          <ac:picMkLst>
            <pc:docMk/>
            <pc:sldMk cId="19895628" sldId="2268"/>
            <ac:picMk id="9" creationId="{954EC4CC-2DD9-C77A-FFF5-0B1891E9D54D}"/>
          </ac:picMkLst>
        </pc:picChg>
        <pc:inkChg chg="add">
          <ac:chgData name="Aaron J Masino" userId="2136f450-c1a6-467a-901d-8891005589d6" providerId="ADAL" clId="{ACC460FB-EDC5-55C8-B349-F928A764A37C}" dt="2025-11-15T16:10:50.490" v="16459" actId="9405"/>
          <ac:inkMkLst>
            <pc:docMk/>
            <pc:sldMk cId="19895628" sldId="2268"/>
            <ac:inkMk id="8" creationId="{6EB6F531-7573-9565-50EC-E5615E556BB3}"/>
          </ac:inkMkLst>
        </pc:inkChg>
      </pc:sldChg>
      <pc:sldChg chg="addSp delSp modSp add mod">
        <pc:chgData name="Aaron J Masino" userId="2136f450-c1a6-467a-901d-8891005589d6" providerId="ADAL" clId="{ACC460FB-EDC5-55C8-B349-F928A764A37C}" dt="2025-11-15T16:13:17.335" v="16506" actId="1076"/>
        <pc:sldMkLst>
          <pc:docMk/>
          <pc:sldMk cId="221831163" sldId="2269"/>
        </pc:sldMkLst>
        <pc:spChg chg="mod">
          <ac:chgData name="Aaron J Masino" userId="2136f450-c1a6-467a-901d-8891005589d6" providerId="ADAL" clId="{ACC460FB-EDC5-55C8-B349-F928A764A37C}" dt="2025-11-15T16:12:38.672" v="16490" actId="20577"/>
          <ac:spMkLst>
            <pc:docMk/>
            <pc:sldMk cId="221831163" sldId="2269"/>
            <ac:spMk id="2" creationId="{41141CAF-1BD5-47B0-5184-A6DFE2A5F444}"/>
          </ac:spMkLst>
        </pc:spChg>
        <pc:spChg chg="mod">
          <ac:chgData name="Aaron J Masino" userId="2136f450-c1a6-467a-901d-8891005589d6" providerId="ADAL" clId="{ACC460FB-EDC5-55C8-B349-F928A764A37C}" dt="2025-11-15T16:12:43.166" v="16497" actId="20577"/>
          <ac:spMkLst>
            <pc:docMk/>
            <pc:sldMk cId="221831163" sldId="2269"/>
            <ac:spMk id="3" creationId="{180770BE-40AF-2A26-5CF6-05C8D944A643}"/>
          </ac:spMkLst>
        </pc:spChg>
        <pc:grpChg chg="del">
          <ac:chgData name="Aaron J Masino" userId="2136f450-c1a6-467a-901d-8891005589d6" providerId="ADAL" clId="{ACC460FB-EDC5-55C8-B349-F928A764A37C}" dt="2025-11-15T16:12:45.872" v="16498" actId="478"/>
          <ac:grpSpMkLst>
            <pc:docMk/>
            <pc:sldMk cId="221831163" sldId="2269"/>
            <ac:grpSpMk id="7" creationId="{A5ECBC7D-C1BC-EFE9-1CA9-27D3AD3270EB}"/>
          </ac:grpSpMkLst>
        </pc:grpChg>
        <pc:picChg chg="del">
          <ac:chgData name="Aaron J Masino" userId="2136f450-c1a6-467a-901d-8891005589d6" providerId="ADAL" clId="{ACC460FB-EDC5-55C8-B349-F928A764A37C}" dt="2025-11-15T16:12:49.514" v="16500" actId="478"/>
          <ac:picMkLst>
            <pc:docMk/>
            <pc:sldMk cId="221831163" sldId="2269"/>
            <ac:picMk id="9" creationId="{1A6D9C50-8BE6-909D-BC2F-471C809DAA10}"/>
          </ac:picMkLst>
        </pc:picChg>
        <pc:picChg chg="add mod">
          <ac:chgData name="Aaron J Masino" userId="2136f450-c1a6-467a-901d-8891005589d6" providerId="ADAL" clId="{ACC460FB-EDC5-55C8-B349-F928A764A37C}" dt="2025-11-15T16:13:17.335" v="16506" actId="1076"/>
          <ac:picMkLst>
            <pc:docMk/>
            <pc:sldMk cId="221831163" sldId="2269"/>
            <ac:picMk id="10" creationId="{D58BC677-3439-A4F3-A9AE-412101BB706F}"/>
          </ac:picMkLst>
        </pc:picChg>
        <pc:inkChg chg="del">
          <ac:chgData name="Aaron J Masino" userId="2136f450-c1a6-467a-901d-8891005589d6" providerId="ADAL" clId="{ACC460FB-EDC5-55C8-B349-F928A764A37C}" dt="2025-11-15T16:12:47.852" v="16499" actId="478"/>
          <ac:inkMkLst>
            <pc:docMk/>
            <pc:sldMk cId="221831163" sldId="2269"/>
            <ac:inkMk id="8" creationId="{B92312BF-D87B-EA44-4203-321E0FD73E7E}"/>
          </ac:inkMkLst>
        </pc:inkChg>
      </pc:sldChg>
      <pc:sldChg chg="delSp modSp add mod">
        <pc:chgData name="Aaron J Masino" userId="2136f450-c1a6-467a-901d-8891005589d6" providerId="ADAL" clId="{ACC460FB-EDC5-55C8-B349-F928A764A37C}" dt="2025-11-15T16:16:35.997" v="16511" actId="1076"/>
        <pc:sldMkLst>
          <pc:docMk/>
          <pc:sldMk cId="4223235066" sldId="2270"/>
        </pc:sldMkLst>
        <pc:spChg chg="del">
          <ac:chgData name="Aaron J Masino" userId="2136f450-c1a6-467a-901d-8891005589d6" providerId="ADAL" clId="{ACC460FB-EDC5-55C8-B349-F928A764A37C}" dt="2025-11-15T16:16:30.350" v="16510" actId="478"/>
          <ac:spMkLst>
            <pc:docMk/>
            <pc:sldMk cId="4223235066" sldId="2270"/>
            <ac:spMk id="3" creationId="{AB4CE6F6-E5C5-B33E-C0E1-7A3F83F4523C}"/>
          </ac:spMkLst>
        </pc:spChg>
        <pc:spChg chg="mod">
          <ac:chgData name="Aaron J Masino" userId="2136f450-c1a6-467a-901d-8891005589d6" providerId="ADAL" clId="{ACC460FB-EDC5-55C8-B349-F928A764A37C}" dt="2025-11-15T16:16:35.997" v="16511" actId="1076"/>
          <ac:spMkLst>
            <pc:docMk/>
            <pc:sldMk cId="4223235066" sldId="2270"/>
            <ac:spMk id="7" creationId="{8DE10AB5-15F8-836A-59A8-10A247CD005D}"/>
          </ac:spMkLst>
        </pc:spChg>
        <pc:picChg chg="mod">
          <ac:chgData name="Aaron J Masino" userId="2136f450-c1a6-467a-901d-8891005589d6" providerId="ADAL" clId="{ACC460FB-EDC5-55C8-B349-F928A764A37C}" dt="2025-11-15T16:16:28.544" v="16509" actId="1076"/>
          <ac:picMkLst>
            <pc:docMk/>
            <pc:sldMk cId="4223235066" sldId="2270"/>
            <ac:picMk id="4" creationId="{E9838376-44A6-81C4-D6BC-EE1195CE3F79}"/>
          </ac:picMkLst>
        </pc:picChg>
      </pc:sldChg>
      <pc:sldChg chg="delSp modSp add mod">
        <pc:chgData name="Aaron J Masino" userId="2136f450-c1a6-467a-901d-8891005589d6" providerId="ADAL" clId="{ACC460FB-EDC5-55C8-B349-F928A764A37C}" dt="2025-11-15T16:21:18.593" v="16849" actId="20577"/>
        <pc:sldMkLst>
          <pc:docMk/>
          <pc:sldMk cId="2133586504" sldId="2271"/>
        </pc:sldMkLst>
        <pc:spChg chg="mod">
          <ac:chgData name="Aaron J Masino" userId="2136f450-c1a6-467a-901d-8891005589d6" providerId="ADAL" clId="{ACC460FB-EDC5-55C8-B349-F928A764A37C}" dt="2025-11-15T16:17:01.097" v="16551" actId="20577"/>
          <ac:spMkLst>
            <pc:docMk/>
            <pc:sldMk cId="2133586504" sldId="2271"/>
            <ac:spMk id="2" creationId="{B44FDB26-855D-DF3A-3292-CA6B503A486C}"/>
          </ac:spMkLst>
        </pc:spChg>
        <pc:spChg chg="mod">
          <ac:chgData name="Aaron J Masino" userId="2136f450-c1a6-467a-901d-8891005589d6" providerId="ADAL" clId="{ACC460FB-EDC5-55C8-B349-F928A764A37C}" dt="2025-11-15T16:21:18.593" v="16849" actId="20577"/>
          <ac:spMkLst>
            <pc:docMk/>
            <pc:sldMk cId="2133586504" sldId="2271"/>
            <ac:spMk id="3" creationId="{21A93D40-84A2-B6A2-7794-B556AD5F9AF9}"/>
          </ac:spMkLst>
        </pc:spChg>
        <pc:picChg chg="del">
          <ac:chgData name="Aaron J Masino" userId="2136f450-c1a6-467a-901d-8891005589d6" providerId="ADAL" clId="{ACC460FB-EDC5-55C8-B349-F928A764A37C}" dt="2025-11-15T16:20:51.648" v="16818" actId="478"/>
          <ac:picMkLst>
            <pc:docMk/>
            <pc:sldMk cId="2133586504" sldId="2271"/>
            <ac:picMk id="7" creationId="{F9DB250D-3884-34EB-B903-12ADBA48DBAC}"/>
          </ac:picMkLst>
        </pc:picChg>
      </pc:sldChg>
      <pc:sldMasterChg chg="modSp mod">
        <pc:chgData name="Aaron J Masino" userId="2136f450-c1a6-467a-901d-8891005589d6" providerId="ADAL" clId="{ACC460FB-EDC5-55C8-B349-F928A764A37C}" dt="2025-11-11T20:06:20.752" v="642" actId="1076"/>
        <pc:sldMasterMkLst>
          <pc:docMk/>
          <pc:sldMasterMk cId="2924523013" sldId="2147483672"/>
        </pc:sldMasterMkLst>
        <pc:picChg chg="mod">
          <ac:chgData name="Aaron J Masino" userId="2136f450-c1a6-467a-901d-8891005589d6" providerId="ADAL" clId="{ACC460FB-EDC5-55C8-B349-F928A764A37C}" dt="2025-11-11T20:06:20.752" v="642" actId="1076"/>
          <ac:picMkLst>
            <pc:docMk/>
            <pc:sldMasterMk cId="2924523013" sldId="2147483672"/>
            <ac:picMk id="4" creationId="{31CBAA0F-7B8C-A9E4-55F6-62C6A4C22583}"/>
          </ac:picMkLst>
        </pc:pic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5T16:06:55.99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3,'97'0,"-1"0,-32 0,14 2,-3 1,21 1,-7-1,0-1,-27-1,-9-1,-18 0,-6 0,-7-1,-7 0,0 1,12 0,-9 0,28 0,-9-2,13 2,-7 0,1 0,-5 1,4-1,2 0,-4 0,10 0,-12-1,-1 0,-9 0,9-1,3 0,12 1,-8 1,-6 0,-12 0,10 0,-3 0,11 0,-4 0,-11 1,-5-1,-4 1,2-1,-1 0,-4 0,-1-2,-1 2,6-3,-1 3,0-1,-9 1,5-1,-3-1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5T16:07:01.90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1 163,'76'-13,"1"0,-1 0,10-1,1 1,2 1,-16 4,3 0,0 0,0 1,1 0,0 0,-1 1,-2 1,12 0,-4 1,-2 0,21 0,-6 1,-10 0,-1 1,9 2,3-1,-30 0,1 1,4-1,20 1,5 0,-2 0,-9 0,-1 0,0 0,9 0,1 0,-3 1,-8-1,-3 0,1 1,6 0,1 1,-3-1,-10 0,-1 0,2 1,17 0,3 1,0 1,-7-2,-1 1,0 1,-1 1,0 1,0 0,2-1,1 1,-3 0,-17-1,-3 1,1-1,3 0,0-1,-1-1,28 2,0 0,2 0,-1 0,-8 0,0 1,-23-4,0 0,-2 1,18 0,-2 0,3-1,-3-1,-16 1,-1 0,7-1,-1 0,-11 0,-1-1,14 0,2 0,1 0,1 0,4 0,0 0,-1 1,2 0,10-1,1 0,-7 1,1 0,9-1,1 1,-30-1,0 1,0 0,0 0,1 0,-1 0,25 1,0 0,7-1,-1 0,-13-1,-2-1,-5 1,1-1,10-2,0 1,-13 1,0 1,5-2,1 1,3 1,0 0,-5 1,2-1,14 1,3 0,-31-1,0 1,1-1,6 0,1 1,-2-1,25-1,-2 1,2-1,-3 1,-22-1,-3 0,-3 1,-2 0,-5 0,0 0,0 0,-1 0,-7 0,0 0,4 1,0-2,35-1,2-1,-25-1,9 0,-17 1,1 0,-1 1,-12 0,2 0,4-1,0 0,6 3,16 0,5 1,9 0,-3-1,-7 0,-2 0,12 1,-5 1,-18 0,-14 0,-35-2,-5 0,2 0,-5-1,10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5T16:06:55.99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3,'97'0,"-1"0,-32 0,14 2,-3 1,21 1,-7-1,0-1,-27-1,-9-1,-18 0,-6 0,-7-1,-7 0,0 1,12 0,-9 0,28 0,-9-2,13 2,-7 0,1 0,-5 1,4-1,2 0,-4 0,10 0,-12-1,-1 0,-9 0,9-1,3 0,12 1,-8 1,-6 0,-12 0,10 0,-3 0,11 0,-4 0,-11 1,-5-1,-4 1,2-1,-1 0,-4 0,-1-2,-1 2,6-3,-1 3,0-1,-9 1,5-1,-3-1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5T16:07:01.90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1 163,'76'-13,"1"0,-1 0,10-1,1 1,2 1,-16 4,3 0,0 0,0 1,1 0,0 0,-1 1,-2 1,12 0,-4 1,-2 0,21 0,-6 1,-10 0,-1 1,9 2,3-1,-30 0,1 1,4-1,20 1,5 0,-2 0,-9 0,-1 0,0 0,9 0,1 0,-3 1,-8-1,-3 0,1 1,6 0,1 1,-3-1,-10 0,-1 0,2 1,17 0,3 1,0 1,-7-2,-1 1,0 1,-1 1,0 1,0 0,2-1,1 1,-3 0,-17-1,-3 1,1-1,3 0,0-1,-1-1,28 2,0 0,2 0,-1 0,-8 0,0 1,-23-4,0 0,-2 1,18 0,-2 0,3-1,-3-1,-16 1,-1 0,7-1,-1 0,-11 0,-1-1,14 0,2 0,1 0,1 0,4 0,0 0,-1 1,2 0,10-1,1 0,-7 1,1 0,9-1,1 1,-30-1,0 1,0 0,0 0,1 0,-1 0,25 1,0 0,7-1,-1 0,-13-1,-2-1,-5 1,1-1,10-2,0 1,-13 1,0 1,5-2,1 1,3 1,0 0,-5 1,2-1,14 1,3 0,-31-1,0 1,1-1,6 0,1 1,-2-1,25-1,-2 1,2-1,-3 1,-22-1,-3 0,-3 1,-2 0,-5 0,0 0,0 0,-1 0,-7 0,0 0,4 1,0-2,35-1,2-1,-25-1,9 0,-17 1,1 0,-1 1,-12 0,2 0,4-1,0 0,6 3,16 0,5 1,9 0,-3-1,-7 0,-2 0,12 1,-5 1,-18 0,-14 0,-35-2,-5 0,2 0,-5-1,10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15T16:10:50.48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0 123,'90'3,"-34"-3,4 0,14 1,4 0,12 1,3-1,-22 0,3 0,-1 1,26 1,0 1,-28-2,1 0,-2 1,25 1,-4 0,-15-1,-4 0,-15-1,-2 1,43 1,-20-2,14 1,-42-3,0 0,32-2,-5-1,-8 0,-4 0,-8 0,29 0,-9 0,1 1,6-2,-16 1,5 0,-7-1,0 1,-11 0,13 1,-22 1,22 0,-22-1,27-2,-26 2,6 0,-18 0,-2 0,9-1,6 2,2-1,-1 0,1 1,6-2,2 1,20 1,7 0,6 0,-35 0,-1-1,39-1,-39 1,2 1,1 0,2 1,9 0,1 0,-4 0,2-1,12-1,0 1,-6 0,0 0,-7 0,1-1,8 2,-1 0,-15 0,-1 0,7 0,0-1,-4 1,-1-2,-2 1,-1-1,41-2,-44 3,0-1,39-3,-31 2,0-1,-8-1,1 1,18-1,1 0,-10 2,0 0,9 1,0 0,2 0,-1 0,-2 0,1 0,1 0,-1-1,-1 1,-2-1,-10 2,-4 0,39-2,-44 2,-2 1,18-1,12-1,-23 2,-17 0,-8 0,0 0,-7 0,5 0,-14 0,-6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11/10/25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1B307-F056-8C49-2634-43C8595AA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428893-C306-8133-8A5D-DA74DC039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496F42-AC93-A4A5-D6A0-101EB95FE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99F35-360D-CAD0-B5B4-5E26DA7E53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0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93FE0-468E-94A0-6733-4FC3CA60F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6B5A6-D3D1-818E-3BCB-8C83ED3F2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65DDD-7021-5BE5-0598-9187FE03D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FD9C8-847E-3872-E3BB-7DE9D057DE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07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016F1-62A5-CB0B-93FF-00CAC575F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EE7DB4-EA0D-A93D-905C-6E28BFCCF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4CD52-2038-2C9B-317D-36F947C9A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AC351-9A05-5E5E-2DD4-AE01F732CD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14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4DA4B-F881-703B-0B82-7D291B513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3D7BBA-8EF7-FAAD-E406-8C7C38823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F0B692-8068-FD12-FB3C-7472354C3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2F9A4-722C-0EF8-179C-1F9677DC9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52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9B886-1884-9190-BE79-398647455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6861AF-4DF0-2FF4-856A-23B2E0FEA7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F4FB49-B2AF-61D5-1BDA-1987570C4C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3E8D8-F682-5CD8-238B-D1D217182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20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explanations of feature importance identify features and their level of importance relative to the entire learned data distribution</a:t>
            </a:r>
          </a:p>
          <a:p>
            <a:endParaRPr lang="en-US" dirty="0"/>
          </a:p>
          <a:p>
            <a:r>
              <a:rPr lang="en-US" dirty="0"/>
              <a:t>Here, globally, we see x1 and x2 are approximately of equal importance</a:t>
            </a:r>
          </a:p>
          <a:p>
            <a:endParaRPr lang="en-US" dirty="0"/>
          </a:p>
          <a:p>
            <a:r>
              <a:rPr lang="en-US" dirty="0"/>
              <a:t>But if we examine feature importance locally, we may find that one feature is more important than the other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85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 of feature importance methods known as Additive Feature Attribution  methods</a:t>
            </a:r>
          </a:p>
          <a:p>
            <a:endParaRPr lang="en-US" dirty="0"/>
          </a:p>
          <a:p>
            <a:r>
              <a:rPr lang="en-US" dirty="0"/>
              <a:t>Essentially, the goal is to develop a local linear model that approximates the black box model in a region containing the test sample</a:t>
            </a:r>
          </a:p>
          <a:p>
            <a:endParaRPr lang="en-US" dirty="0"/>
          </a:p>
          <a:p>
            <a:r>
              <a:rPr lang="en-US" dirty="0"/>
              <a:t>This local model will depend on the same or a set of transferred, but interpretable, inputs as the original model and include weights that indicate the importance of these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91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6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4E242-B299-52B1-315C-C11CCC3F1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AB6B9F-3533-ED05-23A2-AEC86E276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CFA046-DF82-621B-0CE1-ACB7BD86D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4CC77-038E-F50A-12C2-FAB0F53A3F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57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7301B-3EDF-3BC5-E8B0-A87EE2C31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57EC7B-5E9C-92AB-FC32-3235C195E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B2BFE5-88E5-B4C6-1565-4C26BD70D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72E8F-F004-14FB-96BE-E1C1A8E867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1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7F62C-A048-4767-7309-7E7B714C5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FC7DA8-9405-F664-8137-4E5862025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9D061C-E545-C0F5-47DC-CDA1F649D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3CF34-8AA9-5921-291C-019212344D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75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8A8C3-8E3A-F416-E601-649D161C5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F8D3AA-205C-D8C9-9E90-B06A2B86B5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8E958-C80C-BD46-FB1C-4B0235937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3055A-77D1-AC87-C7E3-B705ACD78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61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353D9-41A4-FF1C-97EF-820300F6B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4388E3-317C-2D78-E39F-65004CD794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830A7F-F3CF-8475-A8A0-6067593AF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257CC-83F8-5BD2-2499-FAA09A700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78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Colorful circles linked with lines representing a network">
            <a:extLst>
              <a:ext uri="{FF2B5EF4-FFF2-40B4-BE49-F238E27FC236}">
                <a16:creationId xmlns:a16="http://schemas.microsoft.com/office/drawing/2014/main" id="{48F8673A-80E8-EBD8-0963-C2BD8E96D2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582" r="2582"/>
          <a:stretch>
            <a:fillRect/>
          </a:stretch>
        </p:blipFill>
        <p:spPr>
          <a:xfrm>
            <a:off x="6568372" y="1389901"/>
            <a:ext cx="5629077" cy="399658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Aaron J. Masino, PhD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399536" y="646047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 dirty="0"/>
              <a:t>Associate Professor of Computer Science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Slide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1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5318" y="3429000"/>
            <a:ext cx="10262721" cy="541687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5741877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BE03-5E28-94EE-93D3-A03C36E20E19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64008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a slide title. Can be two lines if needed.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155448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49510-C63A-9401-42E5-1AF0B119C4A0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94C5E-1F45-CD55-8293-2208EC612B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01F89-1929-C33E-0984-E8A7ACF29353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5390-C0AB-4786-03DC-C85EE7F2FA6B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3125B-7A55-8352-1B87-4F5AF40DF302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9B59FC-67A3-5A39-046C-F9282C5EB5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5F11DD-5D0B-53D7-DB32-C950579A47D8}"/>
              </a:ext>
            </a:extLst>
          </p:cNvPr>
          <p:cNvSpPr/>
          <p:nvPr userDrawn="1"/>
        </p:nvSpPr>
        <p:spPr>
          <a:xfrm>
            <a:off x="92738" y="67351"/>
            <a:ext cx="1694965" cy="4931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85798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45585"/>
            <a:ext cx="10515600" cy="16137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1CBAA0F-7B8C-A9E4-55F6-62C6A4C2258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3287" y="67351"/>
            <a:ext cx="1622686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AEB5-E788-1B9E-B4DD-B019B6C2455A}"/>
              </a:ext>
            </a:extLst>
          </p:cNvPr>
          <p:cNvSpPr txBox="1"/>
          <p:nvPr userDrawn="1"/>
        </p:nvSpPr>
        <p:spPr>
          <a:xfrm>
            <a:off x="257782" y="6525710"/>
            <a:ext cx="3625849" cy="332290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CPSC 8810 Machine Learning for Graphs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2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460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858838" indent="-2349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1033463" indent="-21431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5.png"/><Relationship Id="rId9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59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72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73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73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75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74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7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74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78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74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6.01958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customXml" Target="../ink/ink2.xml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customXml" Target="../ink/ink4.xml"/><Relationship Id="rId4" Type="http://schemas.openxmlformats.org/officeDocument/2006/relationships/image" Target="../media/image87.png"/><Relationship Id="rId9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li5.readthedocs.io/en/latest/" TargetMode="External"/><Relationship Id="rId2" Type="http://schemas.openxmlformats.org/officeDocument/2006/relationships/hyperlink" Target="https://shap.readthedocs.io/en/latest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hristophm.github.io/interpretable-ml-book/" TargetMode="External"/><Relationship Id="rId4" Type="http://schemas.openxmlformats.org/officeDocument/2006/relationships/hyperlink" Target="https://captum.ai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2C2531-E1C2-B53A-AEB1-5E6DC986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473E-A4B1-C538-FFCB-F2526002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BDD8D-7AE1-B0A3-8A18-699F1ACD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664797"/>
          </a:xfrm>
        </p:spPr>
        <p:txBody>
          <a:bodyPr/>
          <a:lstStyle/>
          <a:p>
            <a:r>
              <a:rPr lang="en-US" dirty="0"/>
              <a:t>XAI for </a:t>
            </a:r>
            <a:r>
              <a:rPr lang="en-US" dirty="0" err="1"/>
              <a:t>GNNs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1147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260F-413A-0A91-7494-0430734F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Auditing for high-stakes decision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737EC-802D-3775-C2DD-61D2B64D3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213980" cy="1074140"/>
          </a:xfrm>
        </p:spPr>
        <p:txBody>
          <a:bodyPr/>
          <a:lstStyle/>
          <a:p>
            <a:r>
              <a:rPr lang="en-US" dirty="0"/>
              <a:t>Many real-world applications can lead to biased decisions that potentially cause serious harm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Criminal justice</a:t>
            </a:r>
          </a:p>
        </p:txBody>
      </p:sp>
    </p:spTree>
    <p:extLst>
      <p:ext uri="{BB962C8B-B14F-4D97-AF65-F5344CB8AC3E}">
        <p14:creationId xmlns:p14="http://schemas.microsoft.com/office/powerpoint/2010/main" val="133502730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8D853-D321-2507-8771-EED735FD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0678C-3A70-BD24-0170-D54A6FBD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Auditing for high-stakes decision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F3F33-4605-BB81-94E9-AB5681B9D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213980" cy="1129540"/>
          </a:xfrm>
        </p:spPr>
        <p:txBody>
          <a:bodyPr/>
          <a:lstStyle/>
          <a:p>
            <a:r>
              <a:rPr lang="en-US" dirty="0"/>
              <a:t>Many real-world applications can lead to biased decisions that potentially cause serious harm </a:t>
            </a:r>
          </a:p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Criminal justice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F47EF-625C-5C79-D626-7921976D4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978" y="3108261"/>
            <a:ext cx="4918503" cy="2973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7FD4C8-8DBF-6B6E-D221-0C0CFB4F1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98" y="2582735"/>
            <a:ext cx="5235909" cy="1140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A3A2DC-56B0-92B3-A915-B210D2E8DB15}"/>
              </a:ext>
            </a:extLst>
          </p:cNvPr>
          <p:cNvSpPr txBox="1"/>
          <p:nvPr/>
        </p:nvSpPr>
        <p:spPr>
          <a:xfrm>
            <a:off x="1583033" y="3890866"/>
            <a:ext cx="3988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20% of people considered at risk of recidivism ended committing a new crime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2AF61F-77D6-F728-618B-25D801378A40}"/>
              </a:ext>
            </a:extLst>
          </p:cNvPr>
          <p:cNvSpPr txBox="1"/>
          <p:nvPr/>
        </p:nvSpPr>
        <p:spPr>
          <a:xfrm>
            <a:off x="1143000" y="293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2911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2BC54-0C85-585A-BF13-E8C97EE8A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DD74-47DD-7DAA-040B-31709AAC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Auditing for high-stakes decision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30893-191F-2EE4-310F-447BB9879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213980" cy="1129540"/>
          </a:xfrm>
        </p:spPr>
        <p:txBody>
          <a:bodyPr/>
          <a:lstStyle/>
          <a:p>
            <a:r>
              <a:rPr lang="en-US" dirty="0"/>
              <a:t>Many real-world applications can lead to biased decisions that potentially cause serious harm </a:t>
            </a:r>
          </a:p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Finance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784E3F-E9FD-F8BD-3953-F13B59A51734}"/>
              </a:ext>
            </a:extLst>
          </p:cNvPr>
          <p:cNvSpPr txBox="1"/>
          <p:nvPr/>
        </p:nvSpPr>
        <p:spPr>
          <a:xfrm>
            <a:off x="1143000" y="293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33D903-F892-3EB8-A947-BF18F078AF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14"/>
          <a:stretch>
            <a:fillRect/>
          </a:stretch>
        </p:blipFill>
        <p:spPr>
          <a:xfrm>
            <a:off x="8962413" y="2423702"/>
            <a:ext cx="2789133" cy="3616036"/>
          </a:xfrm>
          <a:prstGeom prst="round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5E632-BBB7-E91E-8C57-C6BBC22F9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905" y="4231720"/>
            <a:ext cx="5678711" cy="17233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3C707-0F7F-F041-287B-CB9A1762F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216" y="2423702"/>
            <a:ext cx="777240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4499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DFD9B-D009-858A-2E5E-E99A6E9AD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DCFAD-8A96-8FBA-B67D-9DEA1462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Auditing for high-stakes decision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10A9C-0D15-D9DE-D60B-B7C26792F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213980" cy="1129540"/>
          </a:xfrm>
        </p:spPr>
        <p:txBody>
          <a:bodyPr/>
          <a:lstStyle/>
          <a:p>
            <a:r>
              <a:rPr lang="en-US" dirty="0"/>
              <a:t>Many real-world applications can lead to biased decisions that potentially cause serious harm </a:t>
            </a:r>
          </a:p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Healthcare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901C98-49CF-C381-4403-A6ABCB156E03}"/>
              </a:ext>
            </a:extLst>
          </p:cNvPr>
          <p:cNvSpPr txBox="1"/>
          <p:nvPr/>
        </p:nvSpPr>
        <p:spPr>
          <a:xfrm>
            <a:off x="1143000" y="293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01F18-4F95-B8F1-E56B-707CD9A3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137" y="2423702"/>
            <a:ext cx="4386489" cy="3605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5BD14C-69C3-0910-DE13-D348A0F4B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64" y="2509981"/>
            <a:ext cx="3606800" cy="50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2A1F4-8410-A924-9990-0B2AEDA94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989490"/>
            <a:ext cx="4854039" cy="1455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8282E-A7A3-F4A3-4C32-3463E08E2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899" y="4864716"/>
            <a:ext cx="5889172" cy="135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4819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87264-8688-4118-0BED-A85D542C3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6E5B1-9B30-B642-D587-3D1AD942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error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B6532-EF78-D027-9EA2-EA5DE2567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213980" cy="332399"/>
          </a:xfrm>
        </p:spPr>
        <p:txBody>
          <a:bodyPr/>
          <a:lstStyle/>
          <a:p>
            <a:r>
              <a:rPr lang="en-US" dirty="0"/>
              <a:t>Explanations can help identify patterns in model errors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1A7D8-D2AC-DFA5-6FDC-D6B7633FBBC6}"/>
              </a:ext>
            </a:extLst>
          </p:cNvPr>
          <p:cNvSpPr txBox="1"/>
          <p:nvPr/>
        </p:nvSpPr>
        <p:spPr>
          <a:xfrm>
            <a:off x="1143000" y="293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A58F72-6DA8-8EFD-531B-990CB7CD8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33880"/>
            <a:ext cx="7772400" cy="4257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DD5551-882F-4557-9336-E862117FC5E9}"/>
              </a:ext>
            </a:extLst>
          </p:cNvPr>
          <p:cNvSpPr txBox="1"/>
          <p:nvPr/>
        </p:nvSpPr>
        <p:spPr>
          <a:xfrm>
            <a:off x="9114010" y="2120426"/>
            <a:ext cx="26861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Background bias: Model predictions of object classification can be influenced by the background. Here, the model predicts wolf because of snow in the background.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6915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62C8E-2EDC-99AF-A431-6422716E2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BB9D-78C3-3996-B26C-1B74373D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error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74EA3-E36D-67FF-995C-6E84BEC59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213980" cy="332399"/>
          </a:xfrm>
        </p:spPr>
        <p:txBody>
          <a:bodyPr/>
          <a:lstStyle/>
          <a:p>
            <a:r>
              <a:rPr lang="en-US" dirty="0"/>
              <a:t>Explanations can support model verification and risks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5C0EE-1714-48ED-1C3F-0C7336857597}"/>
              </a:ext>
            </a:extLst>
          </p:cNvPr>
          <p:cNvSpPr txBox="1"/>
          <p:nvPr/>
        </p:nvSpPr>
        <p:spPr>
          <a:xfrm>
            <a:off x="1143000" y="293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BBC98F-26CD-7680-D25E-71C4B54DB5D1}"/>
              </a:ext>
            </a:extLst>
          </p:cNvPr>
          <p:cNvSpPr txBox="1"/>
          <p:nvPr/>
        </p:nvSpPr>
        <p:spPr>
          <a:xfrm>
            <a:off x="1143000" y="2115520"/>
            <a:ext cx="463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scenarios pose risks to autonomous vehicle systems?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3CE5F-AC98-A333-D8F1-CD11B8840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2738027"/>
            <a:ext cx="4855029" cy="2702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41453E-1966-0839-D767-A641A2EEF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807" y="3010297"/>
            <a:ext cx="3265896" cy="2430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5A31D5-6954-C0D6-9D8D-C3E1B89DCE4C}"/>
              </a:ext>
            </a:extLst>
          </p:cNvPr>
          <p:cNvSpPr txBox="1"/>
          <p:nvPr/>
        </p:nvSpPr>
        <p:spPr>
          <a:xfrm>
            <a:off x="7108371" y="2115520"/>
            <a:ext cx="3940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what conditions might AI misdiagnose a disease?</a:t>
            </a:r>
          </a:p>
        </p:txBody>
      </p:sp>
    </p:spTree>
    <p:extLst>
      <p:ext uri="{BB962C8B-B14F-4D97-AF65-F5344CB8AC3E}">
        <p14:creationId xmlns:p14="http://schemas.microsoft.com/office/powerpoint/2010/main" val="109580457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E59DF-73DB-B01E-5EEE-0D640405E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29FD1-8582-7E7C-3591-326D31B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new scientific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E66A8-BA88-3F68-F88D-D775F7C0D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213980" cy="664797"/>
          </a:xfrm>
        </p:spPr>
        <p:txBody>
          <a:bodyPr/>
          <a:lstStyle/>
          <a:p>
            <a:r>
              <a:rPr lang="en-US" dirty="0"/>
              <a:t>Explanations patterns can help us learn about physical, biological, and chemical mechanisms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18D66-03C1-B9B6-7103-1FC99C8E966B}"/>
              </a:ext>
            </a:extLst>
          </p:cNvPr>
          <p:cNvSpPr txBox="1"/>
          <p:nvPr/>
        </p:nvSpPr>
        <p:spPr>
          <a:xfrm>
            <a:off x="1143000" y="293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5FD69E-F0D3-A3AE-423D-08AC266C3797}"/>
              </a:ext>
            </a:extLst>
          </p:cNvPr>
          <p:cNvSpPr txBox="1"/>
          <p:nvPr/>
        </p:nvSpPr>
        <p:spPr>
          <a:xfrm>
            <a:off x="1143000" y="2115520"/>
            <a:ext cx="463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genes unexpectedly appear in disease diagnosis explanations?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51D89-0AD9-DDF9-47C1-608D47BEC99B}"/>
              </a:ext>
            </a:extLst>
          </p:cNvPr>
          <p:cNvSpPr txBox="1"/>
          <p:nvPr/>
        </p:nvSpPr>
        <p:spPr>
          <a:xfrm>
            <a:off x="7108371" y="2115520"/>
            <a:ext cx="3940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chemical structures explain reaction properties?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D562EE-2F04-4C88-8E35-030F8A448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865117"/>
            <a:ext cx="4953000" cy="346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8F6D5-BBD9-BC7C-E74B-ACB942C25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2" y="2865117"/>
            <a:ext cx="3288740" cy="352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8652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6A98D-FD36-3C08-B894-7EFF8EB9B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06F54-5945-ECC7-1026-1345F62888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XAI methods for tabular, image, text data</a:t>
            </a:r>
          </a:p>
        </p:txBody>
      </p:sp>
    </p:spTree>
    <p:extLst>
      <p:ext uri="{BB962C8B-B14F-4D97-AF65-F5344CB8AC3E}">
        <p14:creationId xmlns:p14="http://schemas.microsoft.com/office/powerpoint/2010/main" val="106222435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4228-04E3-ED4C-A5FA-D98A95DB4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Factual explanations</a:t>
            </a:r>
          </a:p>
        </p:txBody>
      </p:sp>
      <p:sp>
        <p:nvSpPr>
          <p:cNvPr id="103" name="Content Placeholder 102">
            <a:extLst>
              <a:ext uri="{FF2B5EF4-FFF2-40B4-BE49-F238E27FC236}">
                <a16:creationId xmlns:a16="http://schemas.microsoft.com/office/drawing/2014/main" id="{45FA99C9-778F-CD9C-73BA-EA86AA4AB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107202" cy="11510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Explanations in the form of features that most affect the model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Also referred to as </a:t>
            </a:r>
            <a:r>
              <a:rPr lang="en-US" i="1" dirty="0"/>
              <a:t>feature importance </a:t>
            </a:r>
            <a:r>
              <a:rPr lang="en-US" dirty="0"/>
              <a:t>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common form of XAI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E45BA-BA97-B8B0-5268-645918F417FA}"/>
              </a:ext>
            </a:extLst>
          </p:cNvPr>
          <p:cNvSpPr txBox="1"/>
          <p:nvPr/>
        </p:nvSpPr>
        <p:spPr>
          <a:xfrm>
            <a:off x="6579506" y="6090028"/>
            <a:ext cx="70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x</a:t>
            </a:r>
            <a:r>
              <a:rPr lang="en-US" i="1" baseline="-25000" dirty="0">
                <a:solidFill>
                  <a:schemeClr val="tx2"/>
                </a:solidFill>
              </a:rPr>
              <a:t>1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2B94B-FE11-4F05-E36C-16B1F7B8EC87}"/>
              </a:ext>
            </a:extLst>
          </p:cNvPr>
          <p:cNvSpPr txBox="1"/>
          <p:nvPr/>
        </p:nvSpPr>
        <p:spPr>
          <a:xfrm>
            <a:off x="4489300" y="4954545"/>
            <a:ext cx="55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x</a:t>
            </a:r>
            <a:r>
              <a:rPr lang="en-US" i="1" baseline="-25000" dirty="0">
                <a:solidFill>
                  <a:schemeClr val="tx2"/>
                </a:solidFill>
              </a:rPr>
              <a:t>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6554CF-E9AE-FFB1-5ED3-530B57A4E9FC}"/>
              </a:ext>
            </a:extLst>
          </p:cNvPr>
          <p:cNvGrpSpPr/>
          <p:nvPr/>
        </p:nvGrpSpPr>
        <p:grpSpPr>
          <a:xfrm>
            <a:off x="5002447" y="4070820"/>
            <a:ext cx="2469909" cy="2031023"/>
            <a:chOff x="3352104" y="2026497"/>
            <a:chExt cx="3293216" cy="270803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96F0E44-D9C8-90E1-FD48-AB30E493EA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2989" y="2104356"/>
              <a:ext cx="0" cy="2630179"/>
            </a:xfrm>
            <a:prstGeom prst="line">
              <a:avLst/>
            </a:prstGeom>
            <a:ln w="19050">
              <a:solidFill>
                <a:schemeClr val="bg1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A15456C-75BC-6527-86AE-CFAF8066D758}"/>
                </a:ext>
              </a:extLst>
            </p:cNvPr>
            <p:cNvCxnSpPr>
              <a:cxnSpLocks/>
            </p:cNvCxnSpPr>
            <p:nvPr/>
          </p:nvCxnSpPr>
          <p:spPr>
            <a:xfrm>
              <a:off x="3352104" y="4733481"/>
              <a:ext cx="3255184" cy="1055"/>
            </a:xfrm>
            <a:prstGeom prst="line">
              <a:avLst/>
            </a:prstGeom>
            <a:ln w="19050">
              <a:solidFill>
                <a:schemeClr val="bg1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6AF3891-B307-37A9-84EF-0F2E5E2593D9}"/>
                </a:ext>
              </a:extLst>
            </p:cNvPr>
            <p:cNvSpPr/>
            <p:nvPr/>
          </p:nvSpPr>
          <p:spPr>
            <a:xfrm>
              <a:off x="3470245" y="2156156"/>
              <a:ext cx="1936957" cy="2133771"/>
            </a:xfrm>
            <a:custGeom>
              <a:avLst/>
              <a:gdLst>
                <a:gd name="connsiteX0" fmla="*/ 0 w 1936955"/>
                <a:gd name="connsiteY0" fmla="*/ 2113936 h 2133764"/>
                <a:gd name="connsiteX1" fmla="*/ 58994 w 1936955"/>
                <a:gd name="connsiteY1" fmla="*/ 2133600 h 2133764"/>
                <a:gd name="connsiteX2" fmla="*/ 108155 w 1936955"/>
                <a:gd name="connsiteY2" fmla="*/ 2123768 h 2133764"/>
                <a:gd name="connsiteX3" fmla="*/ 226142 w 1936955"/>
                <a:gd name="connsiteY3" fmla="*/ 2113936 h 2133764"/>
                <a:gd name="connsiteX4" fmla="*/ 255639 w 1936955"/>
                <a:gd name="connsiteY4" fmla="*/ 2104104 h 2133764"/>
                <a:gd name="connsiteX5" fmla="*/ 294968 w 1936955"/>
                <a:gd name="connsiteY5" fmla="*/ 2094271 h 2133764"/>
                <a:gd name="connsiteX6" fmla="*/ 353961 w 1936955"/>
                <a:gd name="connsiteY6" fmla="*/ 2074607 h 2133764"/>
                <a:gd name="connsiteX7" fmla="*/ 383458 w 1936955"/>
                <a:gd name="connsiteY7" fmla="*/ 2045110 h 2133764"/>
                <a:gd name="connsiteX8" fmla="*/ 412955 w 1936955"/>
                <a:gd name="connsiteY8" fmla="*/ 2025446 h 2133764"/>
                <a:gd name="connsiteX9" fmla="*/ 452284 w 1936955"/>
                <a:gd name="connsiteY9" fmla="*/ 1966452 h 2133764"/>
                <a:gd name="connsiteX10" fmla="*/ 471949 w 1936955"/>
                <a:gd name="connsiteY10" fmla="*/ 1936955 h 2133764"/>
                <a:gd name="connsiteX11" fmla="*/ 491613 w 1936955"/>
                <a:gd name="connsiteY11" fmla="*/ 1710813 h 2133764"/>
                <a:gd name="connsiteX12" fmla="*/ 511278 w 1936955"/>
                <a:gd name="connsiteY12" fmla="*/ 1651820 h 2133764"/>
                <a:gd name="connsiteX13" fmla="*/ 540774 w 1936955"/>
                <a:gd name="connsiteY13" fmla="*/ 1632155 h 2133764"/>
                <a:gd name="connsiteX14" fmla="*/ 560439 w 1936955"/>
                <a:gd name="connsiteY14" fmla="*/ 1602658 h 2133764"/>
                <a:gd name="connsiteX15" fmla="*/ 619432 w 1936955"/>
                <a:gd name="connsiteY15" fmla="*/ 1563329 h 2133764"/>
                <a:gd name="connsiteX16" fmla="*/ 648929 w 1936955"/>
                <a:gd name="connsiteY16" fmla="*/ 1543665 h 2133764"/>
                <a:gd name="connsiteX17" fmla="*/ 707923 w 1936955"/>
                <a:gd name="connsiteY17" fmla="*/ 1524000 h 2133764"/>
                <a:gd name="connsiteX18" fmla="*/ 747252 w 1936955"/>
                <a:gd name="connsiteY18" fmla="*/ 1514168 h 2133764"/>
                <a:gd name="connsiteX19" fmla="*/ 806245 w 1936955"/>
                <a:gd name="connsiteY19" fmla="*/ 1494504 h 2133764"/>
                <a:gd name="connsiteX20" fmla="*/ 835742 w 1936955"/>
                <a:gd name="connsiteY20" fmla="*/ 1484671 h 2133764"/>
                <a:gd name="connsiteX21" fmla="*/ 963561 w 1936955"/>
                <a:gd name="connsiteY21" fmla="*/ 1465007 h 2133764"/>
                <a:gd name="connsiteX22" fmla="*/ 1052052 w 1936955"/>
                <a:gd name="connsiteY22" fmla="*/ 1445342 h 2133764"/>
                <a:gd name="connsiteX23" fmla="*/ 1111045 w 1936955"/>
                <a:gd name="connsiteY23" fmla="*/ 1435510 h 2133764"/>
                <a:gd name="connsiteX24" fmla="*/ 1140542 w 1936955"/>
                <a:gd name="connsiteY24" fmla="*/ 1425678 h 2133764"/>
                <a:gd name="connsiteX25" fmla="*/ 1209368 w 1936955"/>
                <a:gd name="connsiteY25" fmla="*/ 1406013 h 2133764"/>
                <a:gd name="connsiteX26" fmla="*/ 1268361 w 1936955"/>
                <a:gd name="connsiteY26" fmla="*/ 1376517 h 2133764"/>
                <a:gd name="connsiteX27" fmla="*/ 1327355 w 1936955"/>
                <a:gd name="connsiteY27" fmla="*/ 1327355 h 2133764"/>
                <a:gd name="connsiteX28" fmla="*/ 1356852 w 1936955"/>
                <a:gd name="connsiteY28" fmla="*/ 1307691 h 2133764"/>
                <a:gd name="connsiteX29" fmla="*/ 1406013 w 1936955"/>
                <a:gd name="connsiteY29" fmla="*/ 1258529 h 2133764"/>
                <a:gd name="connsiteX30" fmla="*/ 1425678 w 1936955"/>
                <a:gd name="connsiteY30" fmla="*/ 1229033 h 2133764"/>
                <a:gd name="connsiteX31" fmla="*/ 1484671 w 1936955"/>
                <a:gd name="connsiteY31" fmla="*/ 1170039 h 2133764"/>
                <a:gd name="connsiteX32" fmla="*/ 1524000 w 1936955"/>
                <a:gd name="connsiteY32" fmla="*/ 1111046 h 2133764"/>
                <a:gd name="connsiteX33" fmla="*/ 1543665 w 1936955"/>
                <a:gd name="connsiteY33" fmla="*/ 1081549 h 2133764"/>
                <a:gd name="connsiteX34" fmla="*/ 1573161 w 1936955"/>
                <a:gd name="connsiteY34" fmla="*/ 1022555 h 2133764"/>
                <a:gd name="connsiteX35" fmla="*/ 1592826 w 1936955"/>
                <a:gd name="connsiteY35" fmla="*/ 963562 h 2133764"/>
                <a:gd name="connsiteX36" fmla="*/ 1612490 w 1936955"/>
                <a:gd name="connsiteY36" fmla="*/ 934065 h 2133764"/>
                <a:gd name="connsiteX37" fmla="*/ 1632155 w 1936955"/>
                <a:gd name="connsiteY37" fmla="*/ 875071 h 2133764"/>
                <a:gd name="connsiteX38" fmla="*/ 1641987 w 1936955"/>
                <a:gd name="connsiteY38" fmla="*/ 845575 h 2133764"/>
                <a:gd name="connsiteX39" fmla="*/ 1681316 w 1936955"/>
                <a:gd name="connsiteY39" fmla="*/ 747252 h 2133764"/>
                <a:gd name="connsiteX40" fmla="*/ 1691149 w 1936955"/>
                <a:gd name="connsiteY40" fmla="*/ 707923 h 2133764"/>
                <a:gd name="connsiteX41" fmla="*/ 1720645 w 1936955"/>
                <a:gd name="connsiteY41" fmla="*/ 609600 h 2133764"/>
                <a:gd name="connsiteX42" fmla="*/ 1740310 w 1936955"/>
                <a:gd name="connsiteY42" fmla="*/ 530942 h 2133764"/>
                <a:gd name="connsiteX43" fmla="*/ 1769807 w 1936955"/>
                <a:gd name="connsiteY43" fmla="*/ 432620 h 2133764"/>
                <a:gd name="connsiteX44" fmla="*/ 1779639 w 1936955"/>
                <a:gd name="connsiteY44" fmla="*/ 403123 h 2133764"/>
                <a:gd name="connsiteX45" fmla="*/ 1799303 w 1936955"/>
                <a:gd name="connsiteY45" fmla="*/ 373626 h 2133764"/>
                <a:gd name="connsiteX46" fmla="*/ 1818968 w 1936955"/>
                <a:gd name="connsiteY46" fmla="*/ 304800 h 2133764"/>
                <a:gd name="connsiteX47" fmla="*/ 1828800 w 1936955"/>
                <a:gd name="connsiteY47" fmla="*/ 265471 h 2133764"/>
                <a:gd name="connsiteX48" fmla="*/ 1848465 w 1936955"/>
                <a:gd name="connsiteY48" fmla="*/ 206478 h 2133764"/>
                <a:gd name="connsiteX49" fmla="*/ 1868129 w 1936955"/>
                <a:gd name="connsiteY49" fmla="*/ 147484 h 2133764"/>
                <a:gd name="connsiteX50" fmla="*/ 1887794 w 1936955"/>
                <a:gd name="connsiteY50" fmla="*/ 88491 h 2133764"/>
                <a:gd name="connsiteX51" fmla="*/ 1927123 w 1936955"/>
                <a:gd name="connsiteY51" fmla="*/ 29497 h 2133764"/>
                <a:gd name="connsiteX52" fmla="*/ 1936955 w 1936955"/>
                <a:gd name="connsiteY52" fmla="*/ 0 h 213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936955" h="2133764">
                  <a:moveTo>
                    <a:pt x="0" y="2113936"/>
                  </a:moveTo>
                  <a:cubicBezTo>
                    <a:pt x="19665" y="2120491"/>
                    <a:pt x="38351" y="2131723"/>
                    <a:pt x="58994" y="2133600"/>
                  </a:cubicBezTo>
                  <a:cubicBezTo>
                    <a:pt x="75637" y="2135113"/>
                    <a:pt x="91558" y="2125721"/>
                    <a:pt x="108155" y="2123768"/>
                  </a:cubicBezTo>
                  <a:cubicBezTo>
                    <a:pt x="147350" y="2119157"/>
                    <a:pt x="186813" y="2117213"/>
                    <a:pt x="226142" y="2113936"/>
                  </a:cubicBezTo>
                  <a:cubicBezTo>
                    <a:pt x="235974" y="2110659"/>
                    <a:pt x="245674" y="2106951"/>
                    <a:pt x="255639" y="2104104"/>
                  </a:cubicBezTo>
                  <a:cubicBezTo>
                    <a:pt x="268632" y="2100392"/>
                    <a:pt x="282025" y="2098154"/>
                    <a:pt x="294968" y="2094271"/>
                  </a:cubicBezTo>
                  <a:cubicBezTo>
                    <a:pt x="314822" y="2088315"/>
                    <a:pt x="353961" y="2074607"/>
                    <a:pt x="353961" y="2074607"/>
                  </a:cubicBezTo>
                  <a:cubicBezTo>
                    <a:pt x="363793" y="2064775"/>
                    <a:pt x="372776" y="2054012"/>
                    <a:pt x="383458" y="2045110"/>
                  </a:cubicBezTo>
                  <a:cubicBezTo>
                    <a:pt x="392536" y="2037545"/>
                    <a:pt x="405174" y="2034339"/>
                    <a:pt x="412955" y="2025446"/>
                  </a:cubicBezTo>
                  <a:cubicBezTo>
                    <a:pt x="428518" y="2007660"/>
                    <a:pt x="439174" y="1986117"/>
                    <a:pt x="452284" y="1966452"/>
                  </a:cubicBezTo>
                  <a:lnTo>
                    <a:pt x="471949" y="1936955"/>
                  </a:lnTo>
                  <a:cubicBezTo>
                    <a:pt x="505803" y="1835388"/>
                    <a:pt x="460563" y="1979914"/>
                    <a:pt x="491613" y="1710813"/>
                  </a:cubicBezTo>
                  <a:cubicBezTo>
                    <a:pt x="493989" y="1690222"/>
                    <a:pt x="494031" y="1663318"/>
                    <a:pt x="511278" y="1651820"/>
                  </a:cubicBezTo>
                  <a:lnTo>
                    <a:pt x="540774" y="1632155"/>
                  </a:lnTo>
                  <a:cubicBezTo>
                    <a:pt x="547329" y="1622323"/>
                    <a:pt x="551546" y="1610440"/>
                    <a:pt x="560439" y="1602658"/>
                  </a:cubicBezTo>
                  <a:cubicBezTo>
                    <a:pt x="578225" y="1587095"/>
                    <a:pt x="599768" y="1576439"/>
                    <a:pt x="619432" y="1563329"/>
                  </a:cubicBezTo>
                  <a:cubicBezTo>
                    <a:pt x="629264" y="1556774"/>
                    <a:pt x="637719" y="1547402"/>
                    <a:pt x="648929" y="1543665"/>
                  </a:cubicBezTo>
                  <a:cubicBezTo>
                    <a:pt x="668594" y="1537110"/>
                    <a:pt x="687813" y="1529027"/>
                    <a:pt x="707923" y="1524000"/>
                  </a:cubicBezTo>
                  <a:cubicBezTo>
                    <a:pt x="721033" y="1520723"/>
                    <a:pt x="734309" y="1518051"/>
                    <a:pt x="747252" y="1514168"/>
                  </a:cubicBezTo>
                  <a:cubicBezTo>
                    <a:pt x="767106" y="1508212"/>
                    <a:pt x="786581" y="1501059"/>
                    <a:pt x="806245" y="1494504"/>
                  </a:cubicBezTo>
                  <a:cubicBezTo>
                    <a:pt x="816077" y="1491226"/>
                    <a:pt x="825579" y="1486704"/>
                    <a:pt x="835742" y="1484671"/>
                  </a:cubicBezTo>
                  <a:cubicBezTo>
                    <a:pt x="948457" y="1462128"/>
                    <a:pt x="808800" y="1488816"/>
                    <a:pt x="963561" y="1465007"/>
                  </a:cubicBezTo>
                  <a:cubicBezTo>
                    <a:pt x="1037995" y="1453556"/>
                    <a:pt x="986790" y="1458395"/>
                    <a:pt x="1052052" y="1445342"/>
                  </a:cubicBezTo>
                  <a:cubicBezTo>
                    <a:pt x="1071600" y="1441432"/>
                    <a:pt x="1091584" y="1439835"/>
                    <a:pt x="1111045" y="1435510"/>
                  </a:cubicBezTo>
                  <a:cubicBezTo>
                    <a:pt x="1121162" y="1433262"/>
                    <a:pt x="1130577" y="1428525"/>
                    <a:pt x="1140542" y="1425678"/>
                  </a:cubicBezTo>
                  <a:cubicBezTo>
                    <a:pt x="1155251" y="1421476"/>
                    <a:pt x="1193646" y="1413874"/>
                    <a:pt x="1209368" y="1406013"/>
                  </a:cubicBezTo>
                  <a:cubicBezTo>
                    <a:pt x="1285603" y="1367895"/>
                    <a:pt x="1194226" y="1401229"/>
                    <a:pt x="1268361" y="1376517"/>
                  </a:cubicBezTo>
                  <a:cubicBezTo>
                    <a:pt x="1341603" y="1327688"/>
                    <a:pt x="1251641" y="1390449"/>
                    <a:pt x="1327355" y="1327355"/>
                  </a:cubicBezTo>
                  <a:cubicBezTo>
                    <a:pt x="1336433" y="1319790"/>
                    <a:pt x="1347020" y="1314246"/>
                    <a:pt x="1356852" y="1307691"/>
                  </a:cubicBezTo>
                  <a:cubicBezTo>
                    <a:pt x="1409284" y="1229041"/>
                    <a:pt x="1340471" y="1324070"/>
                    <a:pt x="1406013" y="1258529"/>
                  </a:cubicBezTo>
                  <a:cubicBezTo>
                    <a:pt x="1414369" y="1250173"/>
                    <a:pt x="1417827" y="1237865"/>
                    <a:pt x="1425678" y="1229033"/>
                  </a:cubicBezTo>
                  <a:cubicBezTo>
                    <a:pt x="1444154" y="1208248"/>
                    <a:pt x="1469245" y="1193178"/>
                    <a:pt x="1484671" y="1170039"/>
                  </a:cubicBezTo>
                  <a:lnTo>
                    <a:pt x="1524000" y="1111046"/>
                  </a:lnTo>
                  <a:lnTo>
                    <a:pt x="1543665" y="1081549"/>
                  </a:lnTo>
                  <a:cubicBezTo>
                    <a:pt x="1579518" y="973988"/>
                    <a:pt x="1522341" y="1136900"/>
                    <a:pt x="1573161" y="1022555"/>
                  </a:cubicBezTo>
                  <a:cubicBezTo>
                    <a:pt x="1581579" y="1003613"/>
                    <a:pt x="1581328" y="980809"/>
                    <a:pt x="1592826" y="963562"/>
                  </a:cubicBezTo>
                  <a:cubicBezTo>
                    <a:pt x="1599381" y="953730"/>
                    <a:pt x="1607691" y="944863"/>
                    <a:pt x="1612490" y="934065"/>
                  </a:cubicBezTo>
                  <a:cubicBezTo>
                    <a:pt x="1620909" y="915123"/>
                    <a:pt x="1625600" y="894736"/>
                    <a:pt x="1632155" y="875071"/>
                  </a:cubicBezTo>
                  <a:cubicBezTo>
                    <a:pt x="1635432" y="865239"/>
                    <a:pt x="1637352" y="854845"/>
                    <a:pt x="1641987" y="845575"/>
                  </a:cubicBezTo>
                  <a:cubicBezTo>
                    <a:pt x="1662334" y="804883"/>
                    <a:pt x="1669163" y="795860"/>
                    <a:pt x="1681316" y="747252"/>
                  </a:cubicBezTo>
                  <a:cubicBezTo>
                    <a:pt x="1684594" y="734142"/>
                    <a:pt x="1687266" y="720866"/>
                    <a:pt x="1691149" y="707923"/>
                  </a:cubicBezTo>
                  <a:cubicBezTo>
                    <a:pt x="1712159" y="637891"/>
                    <a:pt x="1707694" y="667877"/>
                    <a:pt x="1720645" y="609600"/>
                  </a:cubicBezTo>
                  <a:cubicBezTo>
                    <a:pt x="1750632" y="474664"/>
                    <a:pt x="1713955" y="623186"/>
                    <a:pt x="1740310" y="530942"/>
                  </a:cubicBezTo>
                  <a:cubicBezTo>
                    <a:pt x="1770026" y="426931"/>
                    <a:pt x="1723079" y="572803"/>
                    <a:pt x="1769807" y="432620"/>
                  </a:cubicBezTo>
                  <a:cubicBezTo>
                    <a:pt x="1773084" y="422788"/>
                    <a:pt x="1773890" y="411747"/>
                    <a:pt x="1779639" y="403123"/>
                  </a:cubicBezTo>
                  <a:lnTo>
                    <a:pt x="1799303" y="373626"/>
                  </a:lnTo>
                  <a:cubicBezTo>
                    <a:pt x="1830056" y="250625"/>
                    <a:pt x="1790746" y="403579"/>
                    <a:pt x="1818968" y="304800"/>
                  </a:cubicBezTo>
                  <a:cubicBezTo>
                    <a:pt x="1822680" y="291807"/>
                    <a:pt x="1824917" y="278414"/>
                    <a:pt x="1828800" y="265471"/>
                  </a:cubicBezTo>
                  <a:cubicBezTo>
                    <a:pt x="1834756" y="245617"/>
                    <a:pt x="1841910" y="226142"/>
                    <a:pt x="1848465" y="206478"/>
                  </a:cubicBezTo>
                  <a:lnTo>
                    <a:pt x="1868129" y="147484"/>
                  </a:lnTo>
                  <a:cubicBezTo>
                    <a:pt x="1868131" y="147479"/>
                    <a:pt x="1887790" y="88496"/>
                    <a:pt x="1887794" y="88491"/>
                  </a:cubicBezTo>
                  <a:lnTo>
                    <a:pt x="1927123" y="29497"/>
                  </a:lnTo>
                  <a:lnTo>
                    <a:pt x="1936955" y="0"/>
                  </a:lnTo>
                </a:path>
              </a:pathLst>
            </a:custGeom>
            <a:noFill/>
            <a:ln w="28575">
              <a:solidFill>
                <a:srgbClr val="584B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2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02340A5-80AC-D22A-5931-DB0E3D088C2E}"/>
                </a:ext>
              </a:extLst>
            </p:cNvPr>
            <p:cNvSpPr/>
            <p:nvPr/>
          </p:nvSpPr>
          <p:spPr>
            <a:xfrm>
              <a:off x="4949998" y="2715978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D8F4071-FFAC-5306-D496-9295FB33B936}"/>
                </a:ext>
              </a:extLst>
            </p:cNvPr>
            <p:cNvSpPr/>
            <p:nvPr/>
          </p:nvSpPr>
          <p:spPr>
            <a:xfrm>
              <a:off x="4536132" y="2964944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CECD801-A7B9-BD31-34F3-5AEF23FA1E25}"/>
                </a:ext>
              </a:extLst>
            </p:cNvPr>
            <p:cNvSpPr/>
            <p:nvPr/>
          </p:nvSpPr>
          <p:spPr>
            <a:xfrm>
              <a:off x="4080586" y="3431807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369186D-BE6C-DD3F-C16B-D3A28484D2FF}"/>
                </a:ext>
              </a:extLst>
            </p:cNvPr>
            <p:cNvSpPr/>
            <p:nvPr/>
          </p:nvSpPr>
          <p:spPr>
            <a:xfrm>
              <a:off x="4369440" y="3318744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91D95DE-80ED-6A11-C64A-338504FB8E10}"/>
                </a:ext>
              </a:extLst>
            </p:cNvPr>
            <p:cNvSpPr/>
            <p:nvPr/>
          </p:nvSpPr>
          <p:spPr>
            <a:xfrm>
              <a:off x="4706420" y="3204801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7E13C2A-0E0B-F4A2-FC59-540BA6D98CEC}"/>
                </a:ext>
              </a:extLst>
            </p:cNvPr>
            <p:cNvSpPr/>
            <p:nvPr/>
          </p:nvSpPr>
          <p:spPr>
            <a:xfrm>
              <a:off x="3662499" y="3815364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D3FA36-728D-DF84-9A92-01E50A139B40}"/>
                </a:ext>
              </a:extLst>
            </p:cNvPr>
            <p:cNvSpPr/>
            <p:nvPr/>
          </p:nvSpPr>
          <p:spPr>
            <a:xfrm>
              <a:off x="3798364" y="2907923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B6E026F-D5B5-0267-F194-413C95780F75}"/>
                </a:ext>
              </a:extLst>
            </p:cNvPr>
            <p:cNvSpPr/>
            <p:nvPr/>
          </p:nvSpPr>
          <p:spPr>
            <a:xfrm>
              <a:off x="3844399" y="3528077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73F5651-C924-EEBD-5641-4DC5B4A94093}"/>
                </a:ext>
              </a:extLst>
            </p:cNvPr>
            <p:cNvSpPr/>
            <p:nvPr/>
          </p:nvSpPr>
          <p:spPr>
            <a:xfrm>
              <a:off x="4369440" y="3318744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D6ED9A2-E69D-1837-4E4B-0DE9599064AD}"/>
                </a:ext>
              </a:extLst>
            </p:cNvPr>
            <p:cNvSpPr/>
            <p:nvPr/>
          </p:nvSpPr>
          <p:spPr>
            <a:xfrm>
              <a:off x="3989635" y="2605202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278C8F6-C11E-4437-0F78-E5AED7F9B947}"/>
                </a:ext>
              </a:extLst>
            </p:cNvPr>
            <p:cNvSpPr/>
            <p:nvPr/>
          </p:nvSpPr>
          <p:spPr>
            <a:xfrm>
              <a:off x="4291776" y="2788282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3C602F8-1C01-E6DF-0AFC-421B3477E073}"/>
                </a:ext>
              </a:extLst>
            </p:cNvPr>
            <p:cNvSpPr/>
            <p:nvPr/>
          </p:nvSpPr>
          <p:spPr>
            <a:xfrm>
              <a:off x="4217039" y="3166343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2384286-FB2A-A88F-A1DA-D605E2A63053}"/>
                </a:ext>
              </a:extLst>
            </p:cNvPr>
            <p:cNvSpPr/>
            <p:nvPr/>
          </p:nvSpPr>
          <p:spPr>
            <a:xfrm>
              <a:off x="4369440" y="3318744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C1FBE21-5CE7-69EA-7BC1-276BB8E6256F}"/>
                </a:ext>
              </a:extLst>
            </p:cNvPr>
            <p:cNvSpPr/>
            <p:nvPr/>
          </p:nvSpPr>
          <p:spPr>
            <a:xfrm>
              <a:off x="4825726" y="2882154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E0F36D2-9710-0F15-5647-F870CE3EC93C}"/>
                </a:ext>
              </a:extLst>
            </p:cNvPr>
            <p:cNvSpPr/>
            <p:nvPr/>
          </p:nvSpPr>
          <p:spPr>
            <a:xfrm>
              <a:off x="3616464" y="3333647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070D0E8-2532-F550-C24A-3E9BDD1DF15F}"/>
                </a:ext>
              </a:extLst>
            </p:cNvPr>
            <p:cNvSpPr/>
            <p:nvPr/>
          </p:nvSpPr>
          <p:spPr>
            <a:xfrm rot="15054574">
              <a:off x="3935348" y="3167562"/>
              <a:ext cx="181901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36EF783-1C16-85DB-9347-979B15DA41F9}"/>
                </a:ext>
              </a:extLst>
            </p:cNvPr>
            <p:cNvSpPr/>
            <p:nvPr/>
          </p:nvSpPr>
          <p:spPr>
            <a:xfrm>
              <a:off x="4217040" y="3166343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7D7BF2E-A9B8-08FB-B1AA-F62F61CE0647}"/>
                </a:ext>
              </a:extLst>
            </p:cNvPr>
            <p:cNvSpPr/>
            <p:nvPr/>
          </p:nvSpPr>
          <p:spPr>
            <a:xfrm>
              <a:off x="4369440" y="3318744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96F8C56-4BF4-6EFA-F2C4-17E97A887566}"/>
                </a:ext>
              </a:extLst>
            </p:cNvPr>
            <p:cNvSpPr/>
            <p:nvPr/>
          </p:nvSpPr>
          <p:spPr>
            <a:xfrm>
              <a:off x="5169021" y="2026497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E99BCEF-E78D-B7CC-E386-69517A5E3434}"/>
                </a:ext>
              </a:extLst>
            </p:cNvPr>
            <p:cNvSpPr/>
            <p:nvPr/>
          </p:nvSpPr>
          <p:spPr>
            <a:xfrm>
              <a:off x="4764276" y="2295356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FB9FCD2-A2AA-193F-9DCF-5E6C3E4E8F22}"/>
                </a:ext>
              </a:extLst>
            </p:cNvPr>
            <p:cNvSpPr/>
            <p:nvPr/>
          </p:nvSpPr>
          <p:spPr>
            <a:xfrm>
              <a:off x="4246540" y="2338053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F08127-BB73-2C15-0460-B4164A42DFA1}"/>
                </a:ext>
              </a:extLst>
            </p:cNvPr>
            <p:cNvSpPr/>
            <p:nvPr/>
          </p:nvSpPr>
          <p:spPr>
            <a:xfrm>
              <a:off x="4519919" y="2118691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5D5CA5D-FFDE-95EB-86A2-9222AAB1BBDC}"/>
                </a:ext>
              </a:extLst>
            </p:cNvPr>
            <p:cNvSpPr/>
            <p:nvPr/>
          </p:nvSpPr>
          <p:spPr>
            <a:xfrm>
              <a:off x="4445182" y="2496753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C8A1AB3-062F-2725-920D-85169F61C196}"/>
                </a:ext>
              </a:extLst>
            </p:cNvPr>
            <p:cNvSpPr/>
            <p:nvPr/>
          </p:nvSpPr>
          <p:spPr>
            <a:xfrm>
              <a:off x="5082267" y="2260112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528448A-CF20-7491-23FE-584EB6AF339E}"/>
                </a:ext>
              </a:extLst>
            </p:cNvPr>
            <p:cNvSpPr/>
            <p:nvPr/>
          </p:nvSpPr>
          <p:spPr>
            <a:xfrm>
              <a:off x="4610244" y="2624702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0212017-95B8-2D7C-6639-5FFF26B4BA61}"/>
                </a:ext>
              </a:extLst>
            </p:cNvPr>
            <p:cNvSpPr/>
            <p:nvPr/>
          </p:nvSpPr>
          <p:spPr>
            <a:xfrm>
              <a:off x="5256884" y="3924241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12C4144-5070-3B5C-4DB0-197FF928C66B}"/>
                </a:ext>
              </a:extLst>
            </p:cNvPr>
            <p:cNvSpPr/>
            <p:nvPr/>
          </p:nvSpPr>
          <p:spPr>
            <a:xfrm>
              <a:off x="5225302" y="4242632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9C6526E-3FBE-97ED-8E9D-C387A497930D}"/>
                </a:ext>
              </a:extLst>
            </p:cNvPr>
            <p:cNvSpPr/>
            <p:nvPr/>
          </p:nvSpPr>
          <p:spPr>
            <a:xfrm>
              <a:off x="4150319" y="4482500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57375CE-197E-876B-13FE-681EB20ED8BF}"/>
                </a:ext>
              </a:extLst>
            </p:cNvPr>
            <p:cNvSpPr/>
            <p:nvPr/>
          </p:nvSpPr>
          <p:spPr>
            <a:xfrm>
              <a:off x="4954764" y="4115766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3B1C90B-9A36-DF56-378F-935A613AB904}"/>
                </a:ext>
              </a:extLst>
            </p:cNvPr>
            <p:cNvSpPr/>
            <p:nvPr/>
          </p:nvSpPr>
          <p:spPr>
            <a:xfrm>
              <a:off x="4906208" y="4444031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D466A01-82B6-78CC-B12F-553FA31BFA74}"/>
                </a:ext>
              </a:extLst>
            </p:cNvPr>
            <p:cNvSpPr/>
            <p:nvPr/>
          </p:nvSpPr>
          <p:spPr>
            <a:xfrm>
              <a:off x="5515381" y="3934338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E082C90-3B0B-6EF4-FFB7-58B880954B72}"/>
                </a:ext>
              </a:extLst>
            </p:cNvPr>
            <p:cNvSpPr/>
            <p:nvPr/>
          </p:nvSpPr>
          <p:spPr>
            <a:xfrm>
              <a:off x="4466467" y="4387780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74F8ED4-8502-BA1B-E3A3-3E9325EE139A}"/>
                </a:ext>
              </a:extLst>
            </p:cNvPr>
            <p:cNvSpPr/>
            <p:nvPr/>
          </p:nvSpPr>
          <p:spPr>
            <a:xfrm>
              <a:off x="5772218" y="3981084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AE5AEE7-0280-664F-6452-1E22CAEAEBFE}"/>
                </a:ext>
              </a:extLst>
            </p:cNvPr>
            <p:cNvSpPr/>
            <p:nvPr/>
          </p:nvSpPr>
          <p:spPr>
            <a:xfrm>
              <a:off x="5825346" y="4183997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42252B-945F-A0C6-6406-A9A412371FB7}"/>
                </a:ext>
              </a:extLst>
            </p:cNvPr>
            <p:cNvSpPr/>
            <p:nvPr/>
          </p:nvSpPr>
          <p:spPr>
            <a:xfrm>
              <a:off x="6029055" y="4055799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0C5556-B4D1-EAF8-E156-3982E8696D28}"/>
                </a:ext>
              </a:extLst>
            </p:cNvPr>
            <p:cNvSpPr/>
            <p:nvPr/>
          </p:nvSpPr>
          <p:spPr>
            <a:xfrm>
              <a:off x="4067370" y="3834633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8922DBB-501B-326B-84DC-BF88C8A0C114}"/>
                </a:ext>
              </a:extLst>
            </p:cNvPr>
            <p:cNvSpPr/>
            <p:nvPr/>
          </p:nvSpPr>
          <p:spPr>
            <a:xfrm>
              <a:off x="4121037" y="4055799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07544E9-3076-24A0-2DB7-F2B83262366A}"/>
                </a:ext>
              </a:extLst>
            </p:cNvPr>
            <p:cNvSpPr/>
            <p:nvPr/>
          </p:nvSpPr>
          <p:spPr>
            <a:xfrm>
              <a:off x="4363295" y="3719257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1329713-6E1E-C9BC-227E-3FB6472888F4}"/>
                </a:ext>
              </a:extLst>
            </p:cNvPr>
            <p:cNvSpPr/>
            <p:nvPr/>
          </p:nvSpPr>
          <p:spPr>
            <a:xfrm>
              <a:off x="4487816" y="3947899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677291-578A-F993-CD3E-3DBEF031FB3E}"/>
                </a:ext>
              </a:extLst>
            </p:cNvPr>
            <p:cNvSpPr/>
            <p:nvPr/>
          </p:nvSpPr>
          <p:spPr>
            <a:xfrm>
              <a:off x="4678974" y="3780173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481922B-E781-D655-B572-9D1D8566BA6E}"/>
                </a:ext>
              </a:extLst>
            </p:cNvPr>
            <p:cNvSpPr/>
            <p:nvPr/>
          </p:nvSpPr>
          <p:spPr>
            <a:xfrm>
              <a:off x="4978069" y="3576382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0AD8E57-12B3-9C10-BC31-EB77FFE857B6}"/>
                </a:ext>
              </a:extLst>
            </p:cNvPr>
            <p:cNvSpPr/>
            <p:nvPr/>
          </p:nvSpPr>
          <p:spPr>
            <a:xfrm>
              <a:off x="5051098" y="3227080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F19EEE-FA7B-0615-21C6-2ADCAC3C9273}"/>
                </a:ext>
              </a:extLst>
            </p:cNvPr>
            <p:cNvSpPr/>
            <p:nvPr/>
          </p:nvSpPr>
          <p:spPr>
            <a:xfrm>
              <a:off x="4780742" y="3508017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FD5BA57-C6FE-B1DF-C18D-7F47813790B5}"/>
                </a:ext>
              </a:extLst>
            </p:cNvPr>
            <p:cNvSpPr/>
            <p:nvPr/>
          </p:nvSpPr>
          <p:spPr>
            <a:xfrm>
              <a:off x="5297453" y="3382658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5B6D592-AA1A-1DE2-E9F7-9CE6969C9013}"/>
                </a:ext>
              </a:extLst>
            </p:cNvPr>
            <p:cNvSpPr/>
            <p:nvPr/>
          </p:nvSpPr>
          <p:spPr>
            <a:xfrm>
              <a:off x="5636974" y="3320987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9E9EAFF-C4BD-FB5B-F1C6-5F8442B1CAB8}"/>
                </a:ext>
              </a:extLst>
            </p:cNvPr>
            <p:cNvSpPr/>
            <p:nvPr/>
          </p:nvSpPr>
          <p:spPr>
            <a:xfrm>
              <a:off x="5150140" y="2970427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EF8BD49-B780-EB3F-C309-09307197943E}"/>
                </a:ext>
              </a:extLst>
            </p:cNvPr>
            <p:cNvSpPr/>
            <p:nvPr/>
          </p:nvSpPr>
          <p:spPr>
            <a:xfrm>
              <a:off x="5251508" y="2731505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FF324AE-6EEF-2EAA-40C4-C24D3BA59E8F}"/>
                </a:ext>
              </a:extLst>
            </p:cNvPr>
            <p:cNvSpPr/>
            <p:nvPr/>
          </p:nvSpPr>
          <p:spPr>
            <a:xfrm>
              <a:off x="5403349" y="3099652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48A99B1-2537-E9B4-58ED-8E413D26B8DC}"/>
                </a:ext>
              </a:extLst>
            </p:cNvPr>
            <p:cNvSpPr/>
            <p:nvPr/>
          </p:nvSpPr>
          <p:spPr>
            <a:xfrm>
              <a:off x="5941245" y="3113488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BC0E91-4EED-0B58-89EE-EFC06CA743B6}"/>
                </a:ext>
              </a:extLst>
            </p:cNvPr>
            <p:cNvSpPr/>
            <p:nvPr/>
          </p:nvSpPr>
          <p:spPr>
            <a:xfrm>
              <a:off x="6183598" y="3106098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F424D1-61C7-556D-0F75-92A46BFA7AA4}"/>
                </a:ext>
              </a:extLst>
            </p:cNvPr>
            <p:cNvSpPr/>
            <p:nvPr/>
          </p:nvSpPr>
          <p:spPr>
            <a:xfrm>
              <a:off x="5678159" y="2974824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A67B584-2E37-1FCC-C234-683BA0BD0B08}"/>
                </a:ext>
              </a:extLst>
            </p:cNvPr>
            <p:cNvSpPr/>
            <p:nvPr/>
          </p:nvSpPr>
          <p:spPr>
            <a:xfrm>
              <a:off x="5769110" y="2667143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730B903-741B-F38C-3353-47CC28C6368D}"/>
                </a:ext>
              </a:extLst>
            </p:cNvPr>
            <p:cNvSpPr/>
            <p:nvPr/>
          </p:nvSpPr>
          <p:spPr>
            <a:xfrm>
              <a:off x="6062366" y="2828819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5E97A97-8115-64BF-74AC-D3815DD9BDC9}"/>
                </a:ext>
              </a:extLst>
            </p:cNvPr>
            <p:cNvSpPr/>
            <p:nvPr/>
          </p:nvSpPr>
          <p:spPr>
            <a:xfrm>
              <a:off x="6463420" y="2928505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CD810A9-F8B1-DFFA-07CF-784FB3F6EDB9}"/>
                </a:ext>
              </a:extLst>
            </p:cNvPr>
            <p:cNvSpPr/>
            <p:nvPr/>
          </p:nvSpPr>
          <p:spPr>
            <a:xfrm>
              <a:off x="6053886" y="2186513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B37985C-393D-C980-8D99-43EE94480CB2}"/>
                </a:ext>
              </a:extLst>
            </p:cNvPr>
            <p:cNvSpPr/>
            <p:nvPr/>
          </p:nvSpPr>
          <p:spPr>
            <a:xfrm>
              <a:off x="5335032" y="2513084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A015040-2DE5-05FF-E4E6-3C157F7C8CAA}"/>
                </a:ext>
              </a:extLst>
            </p:cNvPr>
            <p:cNvSpPr/>
            <p:nvPr/>
          </p:nvSpPr>
          <p:spPr>
            <a:xfrm>
              <a:off x="5456063" y="2244664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8353C9-E0E8-D43F-C97E-09E6726B0E4A}"/>
                </a:ext>
              </a:extLst>
            </p:cNvPr>
            <p:cNvSpPr/>
            <p:nvPr/>
          </p:nvSpPr>
          <p:spPr>
            <a:xfrm>
              <a:off x="5793854" y="2387262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F8ACC4F-BDAC-DA5C-7275-AD6A33A5A48B}"/>
                </a:ext>
              </a:extLst>
            </p:cNvPr>
            <p:cNvSpPr/>
            <p:nvPr/>
          </p:nvSpPr>
          <p:spPr>
            <a:xfrm>
              <a:off x="6197357" y="2537868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088F05A-FD05-37B9-B552-0CFCAD1E07C2}"/>
              </a:ext>
            </a:extLst>
          </p:cNvPr>
          <p:cNvGrpSpPr/>
          <p:nvPr/>
        </p:nvGrpSpPr>
        <p:grpSpPr>
          <a:xfrm>
            <a:off x="3127650" y="3378777"/>
            <a:ext cx="4390454" cy="2687402"/>
            <a:chOff x="1480926" y="1666669"/>
            <a:chExt cx="5853939" cy="3583203"/>
          </a:xfrm>
        </p:grpSpPr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BEE074AC-8265-44EB-5C9F-D009802CCF15}"/>
                </a:ext>
              </a:extLst>
            </p:cNvPr>
            <p:cNvSpPr/>
            <p:nvPr/>
          </p:nvSpPr>
          <p:spPr>
            <a:xfrm>
              <a:off x="4035945" y="2467105"/>
              <a:ext cx="3298920" cy="2782767"/>
            </a:xfrm>
            <a:prstGeom prst="roundRect">
              <a:avLst/>
            </a:prstGeom>
            <a:noFill/>
            <a:ln w="285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9D63401-57C0-33CC-F1FA-5113213A8255}"/>
                </a:ext>
              </a:extLst>
            </p:cNvPr>
            <p:cNvSpPr txBox="1"/>
            <p:nvPr/>
          </p:nvSpPr>
          <p:spPr>
            <a:xfrm>
              <a:off x="1480926" y="1666669"/>
              <a:ext cx="2753033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Global explanation: </a:t>
              </a:r>
              <a:r>
                <a:rPr lang="en-US" i="1" dirty="0">
                  <a:solidFill>
                    <a:schemeClr val="tx2"/>
                  </a:solidFill>
                </a:rPr>
                <a:t>x</a:t>
              </a:r>
              <a:r>
                <a:rPr lang="en-US" i="1" baseline="-25000" dirty="0">
                  <a:solidFill>
                    <a:schemeClr val="tx2"/>
                  </a:solidFill>
                </a:rPr>
                <a:t>1</a:t>
              </a:r>
              <a:r>
                <a:rPr lang="en-US" i="1" dirty="0">
                  <a:solidFill>
                    <a:schemeClr val="tx2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and </a:t>
              </a:r>
              <a:r>
                <a:rPr lang="en-US" i="1" dirty="0">
                  <a:solidFill>
                    <a:schemeClr val="tx2"/>
                  </a:solidFill>
                </a:rPr>
                <a:t>x</a:t>
              </a:r>
              <a:r>
                <a:rPr lang="en-US" i="1" baseline="-25000" dirty="0">
                  <a:solidFill>
                    <a:schemeClr val="tx2"/>
                  </a:solidFill>
                </a:rPr>
                <a:t>2</a:t>
              </a:r>
              <a:r>
                <a:rPr lang="en-US" i="1" dirty="0">
                  <a:solidFill>
                    <a:schemeClr val="tx2"/>
                  </a:solidFill>
                </a:rPr>
                <a:t> </a:t>
              </a:r>
              <a:r>
                <a:rPr lang="en-US" dirty="0">
                  <a:solidFill>
                    <a:schemeClr val="tx2"/>
                  </a:solidFill>
                </a:rPr>
                <a:t>equally important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0EF0266-393E-2746-7B5C-CB3BA85A8B4D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>
              <a:off x="4233959" y="2282222"/>
              <a:ext cx="552911" cy="180619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Oval 72">
            <a:extLst>
              <a:ext uri="{FF2B5EF4-FFF2-40B4-BE49-F238E27FC236}">
                <a16:creationId xmlns:a16="http://schemas.microsoft.com/office/drawing/2014/main" id="{FFAE603C-60C9-7889-CFFB-83452D27243E}"/>
              </a:ext>
            </a:extLst>
          </p:cNvPr>
          <p:cNvSpPr/>
          <p:nvPr/>
        </p:nvSpPr>
        <p:spPr>
          <a:xfrm>
            <a:off x="6247885" y="4436264"/>
            <a:ext cx="136425" cy="127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FE717D2-36A6-73FF-5569-EBC54504B4D6}"/>
              </a:ext>
            </a:extLst>
          </p:cNvPr>
          <p:cNvGrpSpPr/>
          <p:nvPr/>
        </p:nvGrpSpPr>
        <p:grpSpPr>
          <a:xfrm>
            <a:off x="6096000" y="2792032"/>
            <a:ext cx="2064775" cy="2300935"/>
            <a:chOff x="5375876" y="957784"/>
            <a:chExt cx="2753033" cy="3067913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D982FEE-2D95-E259-BD06-933B58935B6B}"/>
                </a:ext>
              </a:extLst>
            </p:cNvPr>
            <p:cNvSpPr txBox="1"/>
            <p:nvPr/>
          </p:nvSpPr>
          <p:spPr>
            <a:xfrm>
              <a:off x="5375876" y="957784"/>
              <a:ext cx="2753033" cy="1231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Local explanation: x</a:t>
              </a:r>
              <a:r>
                <a:rPr lang="en-US" baseline="-25000" dirty="0">
                  <a:solidFill>
                    <a:schemeClr val="tx2"/>
                  </a:solidFill>
                </a:rPr>
                <a:t>1</a:t>
              </a:r>
              <a:r>
                <a:rPr lang="en-US" dirty="0">
                  <a:solidFill>
                    <a:schemeClr val="tx2"/>
                  </a:solidFill>
                </a:rPr>
                <a:t> is more important here …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5673157A-E49F-0A8F-A083-B9B020EA43F5}"/>
                </a:ext>
              </a:extLst>
            </p:cNvPr>
            <p:cNvSpPr/>
            <p:nvPr/>
          </p:nvSpPr>
          <p:spPr>
            <a:xfrm>
              <a:off x="5556486" y="2761761"/>
              <a:ext cx="457147" cy="1263936"/>
            </a:xfrm>
            <a:prstGeom prst="round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1CC7473-093D-A48B-6D2E-250AD7186914}"/>
                </a:ext>
              </a:extLst>
            </p:cNvPr>
            <p:cNvCxnSpPr>
              <a:cxnSpLocks/>
              <a:stCxn id="75" idx="2"/>
              <a:endCxn id="76" idx="0"/>
            </p:cNvCxnSpPr>
            <p:nvPr/>
          </p:nvCxnSpPr>
          <p:spPr>
            <a:xfrm flipH="1">
              <a:off x="5785060" y="2188891"/>
              <a:ext cx="967333" cy="57287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Oval 77">
            <a:extLst>
              <a:ext uri="{FF2B5EF4-FFF2-40B4-BE49-F238E27FC236}">
                <a16:creationId xmlns:a16="http://schemas.microsoft.com/office/drawing/2014/main" id="{901E23D1-4E37-2333-69D3-2F8D61720B0B}"/>
              </a:ext>
            </a:extLst>
          </p:cNvPr>
          <p:cNvSpPr/>
          <p:nvPr/>
        </p:nvSpPr>
        <p:spPr>
          <a:xfrm>
            <a:off x="6971674" y="5803240"/>
            <a:ext cx="136425" cy="127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09ED989-5603-BE63-2B08-051355C91777}"/>
              </a:ext>
            </a:extLst>
          </p:cNvPr>
          <p:cNvSpPr/>
          <p:nvPr/>
        </p:nvSpPr>
        <p:spPr>
          <a:xfrm>
            <a:off x="6605892" y="5852399"/>
            <a:ext cx="136425" cy="127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CCC1139-2DBE-52D2-44FC-F2E0F21D6A15}"/>
              </a:ext>
            </a:extLst>
          </p:cNvPr>
          <p:cNvSpPr/>
          <p:nvPr/>
        </p:nvSpPr>
        <p:spPr>
          <a:xfrm>
            <a:off x="7235458" y="5664636"/>
            <a:ext cx="136425" cy="127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1E3042A-DD5F-511E-8630-E8B76330DEF6}"/>
              </a:ext>
            </a:extLst>
          </p:cNvPr>
          <p:cNvGrpSpPr/>
          <p:nvPr/>
        </p:nvGrpSpPr>
        <p:grpSpPr>
          <a:xfrm>
            <a:off x="6579506" y="5357963"/>
            <a:ext cx="3377147" cy="1045508"/>
            <a:chOff x="6053199" y="3926648"/>
            <a:chExt cx="4502862" cy="139400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1CBF060-1C73-0FBA-D4B6-839C3E111071}"/>
                </a:ext>
              </a:extLst>
            </p:cNvPr>
            <p:cNvSpPr txBox="1"/>
            <p:nvPr/>
          </p:nvSpPr>
          <p:spPr>
            <a:xfrm>
              <a:off x="7803028" y="4089551"/>
              <a:ext cx="2753033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Local explanation: x</a:t>
              </a:r>
              <a:r>
                <a:rPr lang="en-US" baseline="-25000" dirty="0">
                  <a:solidFill>
                    <a:schemeClr val="tx2"/>
                  </a:solidFill>
                </a:rPr>
                <a:t>2</a:t>
              </a:r>
              <a:r>
                <a:rPr lang="en-US" dirty="0">
                  <a:solidFill>
                    <a:schemeClr val="tx2"/>
                  </a:solidFill>
                </a:rPr>
                <a:t> is more important here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406342D1-7B49-1B04-A366-A6A4197DBA1D}"/>
                </a:ext>
              </a:extLst>
            </p:cNvPr>
            <p:cNvSpPr/>
            <p:nvPr/>
          </p:nvSpPr>
          <p:spPr>
            <a:xfrm rot="16200000">
              <a:off x="6456593" y="3523254"/>
              <a:ext cx="457147" cy="1263936"/>
            </a:xfrm>
            <a:prstGeom prst="round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5EB4092-F301-7F29-12E8-CF8290FFFDFE}"/>
                </a:ext>
              </a:extLst>
            </p:cNvPr>
            <p:cNvCxnSpPr>
              <a:cxnSpLocks/>
              <a:stCxn id="82" idx="1"/>
              <a:endCxn id="83" idx="2"/>
            </p:cNvCxnSpPr>
            <p:nvPr/>
          </p:nvCxnSpPr>
          <p:spPr>
            <a:xfrm flipH="1" flipV="1">
              <a:off x="7317135" y="4155222"/>
              <a:ext cx="485893" cy="549882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Oval 84">
            <a:extLst>
              <a:ext uri="{FF2B5EF4-FFF2-40B4-BE49-F238E27FC236}">
                <a16:creationId xmlns:a16="http://schemas.microsoft.com/office/drawing/2014/main" id="{8644CF52-C90E-C3CF-C465-ACD0D8A2B0A3}"/>
              </a:ext>
            </a:extLst>
          </p:cNvPr>
          <p:cNvSpPr/>
          <p:nvPr/>
        </p:nvSpPr>
        <p:spPr>
          <a:xfrm>
            <a:off x="6350974" y="4777327"/>
            <a:ext cx="144018" cy="144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DBC02053-BE5A-8682-7BFC-A275AAD6E30E}"/>
              </a:ext>
            </a:extLst>
          </p:cNvPr>
          <p:cNvSpPr/>
          <p:nvPr/>
        </p:nvSpPr>
        <p:spPr>
          <a:xfrm>
            <a:off x="5293989" y="5458449"/>
            <a:ext cx="2109020" cy="516232"/>
          </a:xfrm>
          <a:custGeom>
            <a:avLst/>
            <a:gdLst>
              <a:gd name="connsiteX0" fmla="*/ 0 w 2812026"/>
              <a:gd name="connsiteY0" fmla="*/ 678426 h 688309"/>
              <a:gd name="connsiteX1" fmla="*/ 49161 w 2812026"/>
              <a:gd name="connsiteY1" fmla="*/ 688259 h 688309"/>
              <a:gd name="connsiteX2" fmla="*/ 226142 w 2812026"/>
              <a:gd name="connsiteY2" fmla="*/ 668594 h 688309"/>
              <a:gd name="connsiteX3" fmla="*/ 324465 w 2812026"/>
              <a:gd name="connsiteY3" fmla="*/ 639097 h 688309"/>
              <a:gd name="connsiteX4" fmla="*/ 353961 w 2812026"/>
              <a:gd name="connsiteY4" fmla="*/ 629265 h 688309"/>
              <a:gd name="connsiteX5" fmla="*/ 383458 w 2812026"/>
              <a:gd name="connsiteY5" fmla="*/ 609600 h 688309"/>
              <a:gd name="connsiteX6" fmla="*/ 442452 w 2812026"/>
              <a:gd name="connsiteY6" fmla="*/ 589936 h 688309"/>
              <a:gd name="connsiteX7" fmla="*/ 501445 w 2812026"/>
              <a:gd name="connsiteY7" fmla="*/ 560439 h 688309"/>
              <a:gd name="connsiteX8" fmla="*/ 530942 w 2812026"/>
              <a:gd name="connsiteY8" fmla="*/ 540775 h 688309"/>
              <a:gd name="connsiteX9" fmla="*/ 589936 w 2812026"/>
              <a:gd name="connsiteY9" fmla="*/ 521110 h 688309"/>
              <a:gd name="connsiteX10" fmla="*/ 648929 w 2812026"/>
              <a:gd name="connsiteY10" fmla="*/ 491613 h 688309"/>
              <a:gd name="connsiteX11" fmla="*/ 678426 w 2812026"/>
              <a:gd name="connsiteY11" fmla="*/ 471949 h 688309"/>
              <a:gd name="connsiteX12" fmla="*/ 737419 w 2812026"/>
              <a:gd name="connsiteY12" fmla="*/ 452284 h 688309"/>
              <a:gd name="connsiteX13" fmla="*/ 796413 w 2812026"/>
              <a:gd name="connsiteY13" fmla="*/ 432620 h 688309"/>
              <a:gd name="connsiteX14" fmla="*/ 825910 w 2812026"/>
              <a:gd name="connsiteY14" fmla="*/ 422788 h 688309"/>
              <a:gd name="connsiteX15" fmla="*/ 855406 w 2812026"/>
              <a:gd name="connsiteY15" fmla="*/ 403123 h 688309"/>
              <a:gd name="connsiteX16" fmla="*/ 884903 w 2812026"/>
              <a:gd name="connsiteY16" fmla="*/ 393291 h 688309"/>
              <a:gd name="connsiteX17" fmla="*/ 983226 w 2812026"/>
              <a:gd name="connsiteY17" fmla="*/ 373626 h 688309"/>
              <a:gd name="connsiteX18" fmla="*/ 1012723 w 2812026"/>
              <a:gd name="connsiteY18" fmla="*/ 363794 h 688309"/>
              <a:gd name="connsiteX19" fmla="*/ 1042219 w 2812026"/>
              <a:gd name="connsiteY19" fmla="*/ 344129 h 688309"/>
              <a:gd name="connsiteX20" fmla="*/ 1071716 w 2812026"/>
              <a:gd name="connsiteY20" fmla="*/ 334297 h 688309"/>
              <a:gd name="connsiteX21" fmla="*/ 1130710 w 2812026"/>
              <a:gd name="connsiteY21" fmla="*/ 294968 h 688309"/>
              <a:gd name="connsiteX22" fmla="*/ 1179871 w 2812026"/>
              <a:gd name="connsiteY22" fmla="*/ 245807 h 688309"/>
              <a:gd name="connsiteX23" fmla="*/ 1209368 w 2812026"/>
              <a:gd name="connsiteY23" fmla="*/ 216310 h 688309"/>
              <a:gd name="connsiteX24" fmla="*/ 1268361 w 2812026"/>
              <a:gd name="connsiteY24" fmla="*/ 176981 h 688309"/>
              <a:gd name="connsiteX25" fmla="*/ 1297858 w 2812026"/>
              <a:gd name="connsiteY25" fmla="*/ 147484 h 688309"/>
              <a:gd name="connsiteX26" fmla="*/ 1317523 w 2812026"/>
              <a:gd name="connsiteY26" fmla="*/ 117988 h 688309"/>
              <a:gd name="connsiteX27" fmla="*/ 1376516 w 2812026"/>
              <a:gd name="connsiteY27" fmla="*/ 78659 h 688309"/>
              <a:gd name="connsiteX28" fmla="*/ 1465006 w 2812026"/>
              <a:gd name="connsiteY28" fmla="*/ 39329 h 688309"/>
              <a:gd name="connsiteX29" fmla="*/ 1573161 w 2812026"/>
              <a:gd name="connsiteY29" fmla="*/ 9833 h 688309"/>
              <a:gd name="connsiteX30" fmla="*/ 1651819 w 2812026"/>
              <a:gd name="connsiteY30" fmla="*/ 0 h 688309"/>
              <a:gd name="connsiteX31" fmla="*/ 1986116 w 2812026"/>
              <a:gd name="connsiteY31" fmla="*/ 19665 h 688309"/>
              <a:gd name="connsiteX32" fmla="*/ 2035277 w 2812026"/>
              <a:gd name="connsiteY32" fmla="*/ 29497 h 688309"/>
              <a:gd name="connsiteX33" fmla="*/ 2133600 w 2812026"/>
              <a:gd name="connsiteY33" fmla="*/ 49162 h 688309"/>
              <a:gd name="connsiteX34" fmla="*/ 2182761 w 2812026"/>
              <a:gd name="connsiteY34" fmla="*/ 58994 h 688309"/>
              <a:gd name="connsiteX35" fmla="*/ 2241755 w 2812026"/>
              <a:gd name="connsiteY35" fmla="*/ 78659 h 688309"/>
              <a:gd name="connsiteX36" fmla="*/ 2271252 w 2812026"/>
              <a:gd name="connsiteY36" fmla="*/ 88491 h 688309"/>
              <a:gd name="connsiteX37" fmla="*/ 2418736 w 2812026"/>
              <a:gd name="connsiteY37" fmla="*/ 137652 h 688309"/>
              <a:gd name="connsiteX38" fmla="*/ 2448232 w 2812026"/>
              <a:gd name="connsiteY38" fmla="*/ 147484 h 688309"/>
              <a:gd name="connsiteX39" fmla="*/ 2585884 w 2812026"/>
              <a:gd name="connsiteY39" fmla="*/ 176981 h 688309"/>
              <a:gd name="connsiteX40" fmla="*/ 2635045 w 2812026"/>
              <a:gd name="connsiteY40" fmla="*/ 186813 h 688309"/>
              <a:gd name="connsiteX41" fmla="*/ 2664542 w 2812026"/>
              <a:gd name="connsiteY41" fmla="*/ 196646 h 688309"/>
              <a:gd name="connsiteX42" fmla="*/ 2753032 w 2812026"/>
              <a:gd name="connsiteY42" fmla="*/ 216310 h 688309"/>
              <a:gd name="connsiteX43" fmla="*/ 2812026 w 2812026"/>
              <a:gd name="connsiteY43" fmla="*/ 235975 h 68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812026" h="688309">
                <a:moveTo>
                  <a:pt x="0" y="678426"/>
                </a:moveTo>
                <a:cubicBezTo>
                  <a:pt x="16387" y="681704"/>
                  <a:pt x="32465" y="688985"/>
                  <a:pt x="49161" y="688259"/>
                </a:cubicBezTo>
                <a:cubicBezTo>
                  <a:pt x="108462" y="685681"/>
                  <a:pt x="226142" y="668594"/>
                  <a:pt x="226142" y="668594"/>
                </a:cubicBezTo>
                <a:cubicBezTo>
                  <a:pt x="285582" y="653734"/>
                  <a:pt x="252650" y="663036"/>
                  <a:pt x="324465" y="639097"/>
                </a:cubicBezTo>
                <a:lnTo>
                  <a:pt x="353961" y="629265"/>
                </a:lnTo>
                <a:cubicBezTo>
                  <a:pt x="363793" y="622710"/>
                  <a:pt x="372659" y="614399"/>
                  <a:pt x="383458" y="609600"/>
                </a:cubicBezTo>
                <a:cubicBezTo>
                  <a:pt x="402400" y="601181"/>
                  <a:pt x="442452" y="589936"/>
                  <a:pt x="442452" y="589936"/>
                </a:cubicBezTo>
                <a:cubicBezTo>
                  <a:pt x="526969" y="533589"/>
                  <a:pt x="420044" y="601138"/>
                  <a:pt x="501445" y="560439"/>
                </a:cubicBezTo>
                <a:cubicBezTo>
                  <a:pt x="512014" y="555154"/>
                  <a:pt x="520144" y="545574"/>
                  <a:pt x="530942" y="540775"/>
                </a:cubicBezTo>
                <a:cubicBezTo>
                  <a:pt x="549884" y="532356"/>
                  <a:pt x="589936" y="521110"/>
                  <a:pt x="589936" y="521110"/>
                </a:cubicBezTo>
                <a:cubicBezTo>
                  <a:pt x="674461" y="464760"/>
                  <a:pt x="567520" y="532317"/>
                  <a:pt x="648929" y="491613"/>
                </a:cubicBezTo>
                <a:cubicBezTo>
                  <a:pt x="659498" y="486328"/>
                  <a:pt x="667628" y="476748"/>
                  <a:pt x="678426" y="471949"/>
                </a:cubicBezTo>
                <a:cubicBezTo>
                  <a:pt x="697368" y="463531"/>
                  <a:pt x="717755" y="458839"/>
                  <a:pt x="737419" y="452284"/>
                </a:cubicBezTo>
                <a:lnTo>
                  <a:pt x="796413" y="432620"/>
                </a:lnTo>
                <a:lnTo>
                  <a:pt x="825910" y="422788"/>
                </a:lnTo>
                <a:cubicBezTo>
                  <a:pt x="835742" y="416233"/>
                  <a:pt x="844837" y="408408"/>
                  <a:pt x="855406" y="403123"/>
                </a:cubicBezTo>
                <a:cubicBezTo>
                  <a:pt x="864676" y="398488"/>
                  <a:pt x="874938" y="396138"/>
                  <a:pt x="884903" y="393291"/>
                </a:cubicBezTo>
                <a:cubicBezTo>
                  <a:pt x="953464" y="373703"/>
                  <a:pt x="896311" y="392941"/>
                  <a:pt x="983226" y="373626"/>
                </a:cubicBezTo>
                <a:cubicBezTo>
                  <a:pt x="993343" y="371378"/>
                  <a:pt x="1002891" y="367071"/>
                  <a:pt x="1012723" y="363794"/>
                </a:cubicBezTo>
                <a:cubicBezTo>
                  <a:pt x="1022555" y="357239"/>
                  <a:pt x="1031650" y="349414"/>
                  <a:pt x="1042219" y="344129"/>
                </a:cubicBezTo>
                <a:cubicBezTo>
                  <a:pt x="1051489" y="339494"/>
                  <a:pt x="1062656" y="339330"/>
                  <a:pt x="1071716" y="334297"/>
                </a:cubicBezTo>
                <a:cubicBezTo>
                  <a:pt x="1092376" y="322819"/>
                  <a:pt x="1130710" y="294968"/>
                  <a:pt x="1130710" y="294968"/>
                </a:cubicBezTo>
                <a:cubicBezTo>
                  <a:pt x="1166761" y="240890"/>
                  <a:pt x="1130710" y="286774"/>
                  <a:pt x="1179871" y="245807"/>
                </a:cubicBezTo>
                <a:cubicBezTo>
                  <a:pt x="1190553" y="236905"/>
                  <a:pt x="1198392" y="224847"/>
                  <a:pt x="1209368" y="216310"/>
                </a:cubicBezTo>
                <a:cubicBezTo>
                  <a:pt x="1228023" y="201800"/>
                  <a:pt x="1251649" y="193693"/>
                  <a:pt x="1268361" y="176981"/>
                </a:cubicBezTo>
                <a:cubicBezTo>
                  <a:pt x="1278193" y="167149"/>
                  <a:pt x="1288956" y="158166"/>
                  <a:pt x="1297858" y="147484"/>
                </a:cubicBezTo>
                <a:cubicBezTo>
                  <a:pt x="1305423" y="138406"/>
                  <a:pt x="1308630" y="125769"/>
                  <a:pt x="1317523" y="117988"/>
                </a:cubicBezTo>
                <a:cubicBezTo>
                  <a:pt x="1335309" y="102425"/>
                  <a:pt x="1356852" y="91769"/>
                  <a:pt x="1376516" y="78659"/>
                </a:cubicBezTo>
                <a:cubicBezTo>
                  <a:pt x="1423259" y="47496"/>
                  <a:pt x="1394803" y="62730"/>
                  <a:pt x="1465006" y="39329"/>
                </a:cubicBezTo>
                <a:cubicBezTo>
                  <a:pt x="1499728" y="27755"/>
                  <a:pt x="1537681" y="14268"/>
                  <a:pt x="1573161" y="9833"/>
                </a:cubicBezTo>
                <a:lnTo>
                  <a:pt x="1651819" y="0"/>
                </a:lnTo>
                <a:cubicBezTo>
                  <a:pt x="1767153" y="4806"/>
                  <a:pt x="1873700" y="4677"/>
                  <a:pt x="1986116" y="19665"/>
                </a:cubicBezTo>
                <a:cubicBezTo>
                  <a:pt x="2002681" y="21874"/>
                  <a:pt x="2018835" y="26508"/>
                  <a:pt x="2035277" y="29497"/>
                </a:cubicBezTo>
                <a:cubicBezTo>
                  <a:pt x="2194232" y="58397"/>
                  <a:pt x="2016209" y="23074"/>
                  <a:pt x="2133600" y="49162"/>
                </a:cubicBezTo>
                <a:cubicBezTo>
                  <a:pt x="2149914" y="52787"/>
                  <a:pt x="2166638" y="54597"/>
                  <a:pt x="2182761" y="58994"/>
                </a:cubicBezTo>
                <a:cubicBezTo>
                  <a:pt x="2202759" y="64448"/>
                  <a:pt x="2222090" y="72104"/>
                  <a:pt x="2241755" y="78659"/>
                </a:cubicBezTo>
                <a:lnTo>
                  <a:pt x="2271252" y="88491"/>
                </a:lnTo>
                <a:lnTo>
                  <a:pt x="2418736" y="137652"/>
                </a:lnTo>
                <a:cubicBezTo>
                  <a:pt x="2428568" y="140929"/>
                  <a:pt x="2438178" y="144970"/>
                  <a:pt x="2448232" y="147484"/>
                </a:cubicBezTo>
                <a:cubicBezTo>
                  <a:pt x="2519987" y="165424"/>
                  <a:pt x="2474309" y="154667"/>
                  <a:pt x="2585884" y="176981"/>
                </a:cubicBezTo>
                <a:cubicBezTo>
                  <a:pt x="2602271" y="180258"/>
                  <a:pt x="2619191" y="181528"/>
                  <a:pt x="2635045" y="186813"/>
                </a:cubicBezTo>
                <a:cubicBezTo>
                  <a:pt x="2644877" y="190091"/>
                  <a:pt x="2654487" y="194132"/>
                  <a:pt x="2664542" y="196646"/>
                </a:cubicBezTo>
                <a:cubicBezTo>
                  <a:pt x="2720680" y="210681"/>
                  <a:pt x="2702563" y="201169"/>
                  <a:pt x="2753032" y="216310"/>
                </a:cubicBezTo>
                <a:cubicBezTo>
                  <a:pt x="2772886" y="222266"/>
                  <a:pt x="2812026" y="235975"/>
                  <a:pt x="2812026" y="235975"/>
                </a:cubicBezTo>
              </a:path>
            </a:pathLst>
          </a:custGeom>
          <a:noFill/>
          <a:ln w="28575">
            <a:solidFill>
              <a:srgbClr val="584B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215FC82-DA3E-C1C8-D49D-D964277B7601}"/>
              </a:ext>
            </a:extLst>
          </p:cNvPr>
          <p:cNvSpPr/>
          <p:nvPr/>
        </p:nvSpPr>
        <p:spPr>
          <a:xfrm>
            <a:off x="6579673" y="5283079"/>
            <a:ext cx="136425" cy="12713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E3A56B7-55C8-12D9-4D9F-0C9B689C20BF}"/>
              </a:ext>
            </a:extLst>
          </p:cNvPr>
          <p:cNvSpPr/>
          <p:nvPr/>
        </p:nvSpPr>
        <p:spPr>
          <a:xfrm>
            <a:off x="6790213" y="5307863"/>
            <a:ext cx="136425" cy="12713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9772DB1-4F47-78DA-322A-1777979BF87B}"/>
              </a:ext>
            </a:extLst>
          </p:cNvPr>
          <p:cNvSpPr/>
          <p:nvPr/>
        </p:nvSpPr>
        <p:spPr>
          <a:xfrm>
            <a:off x="6999966" y="5370299"/>
            <a:ext cx="136425" cy="12713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C1B5868-14C0-1C19-BE55-C732CFFC7A59}"/>
              </a:ext>
            </a:extLst>
          </p:cNvPr>
          <p:cNvSpPr/>
          <p:nvPr/>
        </p:nvSpPr>
        <p:spPr>
          <a:xfrm>
            <a:off x="7197112" y="5426047"/>
            <a:ext cx="136425" cy="12713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E3E874A-C188-71EE-40AF-E189C6F6A096}"/>
              </a:ext>
            </a:extLst>
          </p:cNvPr>
          <p:cNvSpPr/>
          <p:nvPr/>
        </p:nvSpPr>
        <p:spPr>
          <a:xfrm>
            <a:off x="7266584" y="5133922"/>
            <a:ext cx="136425" cy="12713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392B76D-1373-312B-A073-D12A06B5E970}"/>
              </a:ext>
            </a:extLst>
          </p:cNvPr>
          <p:cNvSpPr/>
          <p:nvPr/>
        </p:nvSpPr>
        <p:spPr>
          <a:xfrm>
            <a:off x="7373476" y="5485590"/>
            <a:ext cx="136425" cy="12713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743910D-0C3D-0FA0-1E69-6B84B95A9F3E}"/>
              </a:ext>
            </a:extLst>
          </p:cNvPr>
          <p:cNvSpPr/>
          <p:nvPr/>
        </p:nvSpPr>
        <p:spPr>
          <a:xfrm>
            <a:off x="5372869" y="4346344"/>
            <a:ext cx="136425" cy="127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7CFEFD2-3C64-8198-7115-CB5B3A681606}"/>
              </a:ext>
            </a:extLst>
          </p:cNvPr>
          <p:cNvSpPr/>
          <p:nvPr/>
        </p:nvSpPr>
        <p:spPr>
          <a:xfrm>
            <a:off x="5525842" y="4753873"/>
            <a:ext cx="136425" cy="127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D6FF366-D6D0-F873-3504-9DF9342FC825}"/>
              </a:ext>
            </a:extLst>
          </p:cNvPr>
          <p:cNvSpPr/>
          <p:nvPr/>
        </p:nvSpPr>
        <p:spPr>
          <a:xfrm>
            <a:off x="5519938" y="4236867"/>
            <a:ext cx="136425" cy="127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426FFD4-3025-5AC9-214C-2298CD1A16FF}"/>
              </a:ext>
            </a:extLst>
          </p:cNvPr>
          <p:cNvSpPr/>
          <p:nvPr/>
        </p:nvSpPr>
        <p:spPr>
          <a:xfrm>
            <a:off x="5274116" y="4519473"/>
            <a:ext cx="136425" cy="127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A1E2C97-4493-020C-B680-90C474DBBE9A}"/>
              </a:ext>
            </a:extLst>
          </p:cNvPr>
          <p:cNvSpPr/>
          <p:nvPr/>
        </p:nvSpPr>
        <p:spPr>
          <a:xfrm>
            <a:off x="5631249" y="4066695"/>
            <a:ext cx="136425" cy="1271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E024911-9106-10CA-2B12-885023325CD5}"/>
              </a:ext>
            </a:extLst>
          </p:cNvPr>
          <p:cNvSpPr/>
          <p:nvPr/>
        </p:nvSpPr>
        <p:spPr>
          <a:xfrm>
            <a:off x="6662124" y="4622966"/>
            <a:ext cx="136425" cy="12713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C761E61-F6C2-CF15-FC03-4D6A9B031D63}"/>
              </a:ext>
            </a:extLst>
          </p:cNvPr>
          <p:cNvSpPr/>
          <p:nvPr/>
        </p:nvSpPr>
        <p:spPr>
          <a:xfrm>
            <a:off x="6968279" y="5121476"/>
            <a:ext cx="136425" cy="12713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2847914-3175-A494-EEDA-2DB1AF36BA6A}"/>
              </a:ext>
            </a:extLst>
          </p:cNvPr>
          <p:cNvSpPr/>
          <p:nvPr/>
        </p:nvSpPr>
        <p:spPr>
          <a:xfrm>
            <a:off x="7192594" y="5421245"/>
            <a:ext cx="144018" cy="14401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30803F-8F32-359C-9C57-371AEA4D04B6}"/>
              </a:ext>
            </a:extLst>
          </p:cNvPr>
          <p:cNvSpPr/>
          <p:nvPr/>
        </p:nvSpPr>
        <p:spPr>
          <a:xfrm>
            <a:off x="5370305" y="5759036"/>
            <a:ext cx="136425" cy="12713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956994B-EB29-150C-0169-609BF8116BDB}"/>
              </a:ext>
            </a:extLst>
          </p:cNvPr>
          <p:cNvSpPr txBox="1"/>
          <p:nvPr/>
        </p:nvSpPr>
        <p:spPr>
          <a:xfrm>
            <a:off x="8728587" y="2651268"/>
            <a:ext cx="3051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Global explanation: </a:t>
            </a:r>
            <a:r>
              <a:rPr lang="en-US" b="1" u="sng" dirty="0">
                <a:solidFill>
                  <a:schemeClr val="tx2"/>
                </a:solidFill>
              </a:rPr>
              <a:t>independent</a:t>
            </a:r>
            <a:r>
              <a:rPr lang="en-US" dirty="0">
                <a:solidFill>
                  <a:schemeClr val="tx2"/>
                </a:solidFill>
              </a:rPr>
              <a:t> of input sample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Local explanation:</a:t>
            </a:r>
          </a:p>
          <a:p>
            <a:r>
              <a:rPr lang="en-US" b="1" u="sng" dirty="0">
                <a:solidFill>
                  <a:schemeClr val="tx2"/>
                </a:solidFill>
              </a:rPr>
              <a:t>depends</a:t>
            </a:r>
            <a:r>
              <a:rPr lang="en-US" dirty="0">
                <a:solidFill>
                  <a:schemeClr val="tx2"/>
                </a:solidFill>
              </a:rPr>
              <a:t> on input sample</a:t>
            </a:r>
            <a:endParaRPr lang="en-US" b="1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3454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945F-5781-A593-6A88-0713B3936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 importance via additive feature attribution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C180D23-4D82-E816-67AE-E1D16FEFDB1D}"/>
              </a:ext>
            </a:extLst>
          </p:cNvPr>
          <p:cNvSpPr/>
          <p:nvPr/>
        </p:nvSpPr>
        <p:spPr>
          <a:xfrm>
            <a:off x="1730248" y="2471056"/>
            <a:ext cx="1045595" cy="765803"/>
          </a:xfrm>
          <a:prstGeom prst="ellipse">
            <a:avLst/>
          </a:prstGeom>
          <a:noFill/>
          <a:ln w="38100">
            <a:solidFill>
              <a:srgbClr val="F5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1A3DF8-C9BA-5AED-7BEE-67F0D0AA2993}"/>
              </a:ext>
            </a:extLst>
          </p:cNvPr>
          <p:cNvGrpSpPr/>
          <p:nvPr/>
        </p:nvGrpSpPr>
        <p:grpSpPr>
          <a:xfrm>
            <a:off x="1309864" y="2068139"/>
            <a:ext cx="2030159" cy="1680191"/>
            <a:chOff x="7171844" y="2682668"/>
            <a:chExt cx="2706878" cy="224025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2CCEE5-B052-0633-D005-75F0E610BD72}"/>
                </a:ext>
              </a:extLst>
            </p:cNvPr>
            <p:cNvSpPr/>
            <p:nvPr/>
          </p:nvSpPr>
          <p:spPr>
            <a:xfrm>
              <a:off x="7469253" y="3467163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45FFCC-2A0C-CC79-C58D-D99F43A339E7}"/>
                </a:ext>
              </a:extLst>
            </p:cNvPr>
            <p:cNvSpPr/>
            <p:nvPr/>
          </p:nvSpPr>
          <p:spPr>
            <a:xfrm>
              <a:off x="7954762" y="3490636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349EE14-DAE8-2C98-3E44-956D48E3AC5B}"/>
                </a:ext>
              </a:extLst>
            </p:cNvPr>
            <p:cNvSpPr/>
            <p:nvPr/>
          </p:nvSpPr>
          <p:spPr>
            <a:xfrm>
              <a:off x="7793930" y="3688077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2FE380-90DB-CE9B-2353-7B1AA168BC45}"/>
                </a:ext>
              </a:extLst>
            </p:cNvPr>
            <p:cNvSpPr/>
            <p:nvPr/>
          </p:nvSpPr>
          <p:spPr>
            <a:xfrm rot="6545291">
              <a:off x="8368082" y="3032755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B6B5901-30D7-2572-2B2C-AF1CF6E237F2}"/>
                </a:ext>
              </a:extLst>
            </p:cNvPr>
            <p:cNvSpPr/>
            <p:nvPr/>
          </p:nvSpPr>
          <p:spPr>
            <a:xfrm>
              <a:off x="7217631" y="3604526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081823F-1E49-2E50-A518-7EC24753C5B6}"/>
                </a:ext>
              </a:extLst>
            </p:cNvPr>
            <p:cNvSpPr/>
            <p:nvPr/>
          </p:nvSpPr>
          <p:spPr>
            <a:xfrm>
              <a:off x="8255817" y="3647474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3DF619-5D2E-E06C-5CDD-B26297699DC9}"/>
                </a:ext>
              </a:extLst>
            </p:cNvPr>
            <p:cNvSpPr/>
            <p:nvPr/>
          </p:nvSpPr>
          <p:spPr>
            <a:xfrm>
              <a:off x="7793930" y="3068693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40AD3B-10BD-BA05-A3C5-430BD87807DB}"/>
                </a:ext>
              </a:extLst>
            </p:cNvPr>
            <p:cNvSpPr/>
            <p:nvPr/>
          </p:nvSpPr>
          <p:spPr>
            <a:xfrm>
              <a:off x="9239622" y="3715065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1A425D-E30E-F315-58CE-5C0DB71FE920}"/>
                </a:ext>
              </a:extLst>
            </p:cNvPr>
            <p:cNvSpPr/>
            <p:nvPr/>
          </p:nvSpPr>
          <p:spPr>
            <a:xfrm>
              <a:off x="7495058" y="3985557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AE03633-C275-AB1B-4E04-7DFA3BCC3A86}"/>
                </a:ext>
              </a:extLst>
            </p:cNvPr>
            <p:cNvSpPr/>
            <p:nvPr/>
          </p:nvSpPr>
          <p:spPr>
            <a:xfrm>
              <a:off x="8661352" y="2983937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517644-3F32-4773-272C-69D6A7434C84}"/>
                </a:ext>
              </a:extLst>
            </p:cNvPr>
            <p:cNvSpPr/>
            <p:nvPr/>
          </p:nvSpPr>
          <p:spPr>
            <a:xfrm>
              <a:off x="9367942" y="3353235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13B11FE-315E-EFA5-AC84-1A955FC35782}"/>
                </a:ext>
              </a:extLst>
            </p:cNvPr>
            <p:cNvSpPr/>
            <p:nvPr/>
          </p:nvSpPr>
          <p:spPr>
            <a:xfrm>
              <a:off x="7714464" y="4247987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A0A79CD-64AD-A09F-3231-2B8BEFF9CFEC}"/>
                </a:ext>
              </a:extLst>
            </p:cNvPr>
            <p:cNvSpPr/>
            <p:nvPr/>
          </p:nvSpPr>
          <p:spPr>
            <a:xfrm>
              <a:off x="8661352" y="3425264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51CAAA0-B626-C432-8638-4E1AE0202170}"/>
                </a:ext>
              </a:extLst>
            </p:cNvPr>
            <p:cNvSpPr/>
            <p:nvPr/>
          </p:nvSpPr>
          <p:spPr>
            <a:xfrm>
              <a:off x="8598389" y="3723513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7CFFF9C-8DC5-E5B8-9574-D19572D4714A}"/>
                </a:ext>
              </a:extLst>
            </p:cNvPr>
            <p:cNvSpPr/>
            <p:nvPr/>
          </p:nvSpPr>
          <p:spPr>
            <a:xfrm>
              <a:off x="7910232" y="3912579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4DC65-B841-9821-4C73-68D2501A5AF7}"/>
                </a:ext>
              </a:extLst>
            </p:cNvPr>
            <p:cNvSpPr/>
            <p:nvPr/>
          </p:nvSpPr>
          <p:spPr>
            <a:xfrm>
              <a:off x="8346767" y="3404144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C0D3CE9-2C8A-763C-CBD6-15C31DCD588C}"/>
                </a:ext>
              </a:extLst>
            </p:cNvPr>
            <p:cNvSpPr/>
            <p:nvPr/>
          </p:nvSpPr>
          <p:spPr>
            <a:xfrm>
              <a:off x="9048737" y="3115936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F1E3EFD-6DFB-BB48-53C3-E5F002D6C86E}"/>
                </a:ext>
              </a:extLst>
            </p:cNvPr>
            <p:cNvSpPr/>
            <p:nvPr/>
          </p:nvSpPr>
          <p:spPr>
            <a:xfrm>
              <a:off x="8883559" y="3713619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8DEDBC-285D-DC11-D795-B58D1F31D233}"/>
                </a:ext>
              </a:extLst>
            </p:cNvPr>
            <p:cNvSpPr/>
            <p:nvPr/>
          </p:nvSpPr>
          <p:spPr>
            <a:xfrm>
              <a:off x="8325406" y="3950612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4CAB6C-2EDF-CF29-39CC-DECD8F517EA7}"/>
                </a:ext>
              </a:extLst>
            </p:cNvPr>
            <p:cNvSpPr/>
            <p:nvPr/>
          </p:nvSpPr>
          <p:spPr>
            <a:xfrm>
              <a:off x="9013771" y="4102208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ABA600D-A10E-E3A2-E3F5-AF559ED75A5D}"/>
                </a:ext>
              </a:extLst>
            </p:cNvPr>
            <p:cNvSpPr/>
            <p:nvPr/>
          </p:nvSpPr>
          <p:spPr>
            <a:xfrm>
              <a:off x="8636766" y="3971609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2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407CA2B-16BB-FCF7-9ABB-69E04EC4CB82}"/>
                </a:ext>
              </a:extLst>
            </p:cNvPr>
            <p:cNvSpPr/>
            <p:nvPr/>
          </p:nvSpPr>
          <p:spPr>
            <a:xfrm>
              <a:off x="8573935" y="4332742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6B3CF29-FED2-FF28-8929-0F225C0546CB}"/>
                </a:ext>
              </a:extLst>
            </p:cNvPr>
            <p:cNvSpPr/>
            <p:nvPr/>
          </p:nvSpPr>
          <p:spPr>
            <a:xfrm>
              <a:off x="8164867" y="4471990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74C446E-B433-ED02-8BBC-44D54D29118E}"/>
                </a:ext>
              </a:extLst>
            </p:cNvPr>
            <p:cNvSpPr/>
            <p:nvPr/>
          </p:nvSpPr>
          <p:spPr>
            <a:xfrm>
              <a:off x="7258563" y="3997334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56778D3-7ABD-0E09-9D28-08867923C51D}"/>
                </a:ext>
              </a:extLst>
            </p:cNvPr>
            <p:cNvSpPr/>
            <p:nvPr/>
          </p:nvSpPr>
          <p:spPr>
            <a:xfrm>
              <a:off x="7884880" y="4525175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CBBA74A-E978-74D5-0B02-34E8B523103F}"/>
                </a:ext>
              </a:extLst>
            </p:cNvPr>
            <p:cNvSpPr/>
            <p:nvPr/>
          </p:nvSpPr>
          <p:spPr>
            <a:xfrm>
              <a:off x="8092132" y="4233957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7B0DFB7-956E-8B8A-B639-CB070A267705}"/>
                </a:ext>
              </a:extLst>
            </p:cNvPr>
            <p:cNvSpPr/>
            <p:nvPr/>
          </p:nvSpPr>
          <p:spPr>
            <a:xfrm>
              <a:off x="8082827" y="2980405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E8CF20C-2CDB-D205-9B47-B078628B9FD0}"/>
                </a:ext>
              </a:extLst>
            </p:cNvPr>
            <p:cNvSpPr/>
            <p:nvPr/>
          </p:nvSpPr>
          <p:spPr>
            <a:xfrm>
              <a:off x="7519549" y="3212887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2773A9A-4639-A5C7-3006-A93C1B8042A2}"/>
                </a:ext>
              </a:extLst>
            </p:cNvPr>
            <p:cNvSpPr/>
            <p:nvPr/>
          </p:nvSpPr>
          <p:spPr>
            <a:xfrm>
              <a:off x="9399530" y="3917559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C9C4E74-9CF0-F5B2-A224-62D67C4ADF1F}"/>
                </a:ext>
              </a:extLst>
            </p:cNvPr>
            <p:cNvSpPr/>
            <p:nvPr/>
          </p:nvSpPr>
          <p:spPr>
            <a:xfrm>
              <a:off x="9696822" y="3697954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2F0E56E-B91D-BA5B-99B6-E297F4A39979}"/>
                </a:ext>
              </a:extLst>
            </p:cNvPr>
            <p:cNvSpPr/>
            <p:nvPr/>
          </p:nvSpPr>
          <p:spPr>
            <a:xfrm>
              <a:off x="9228664" y="4279389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7EA5647-8D49-476A-6D7A-E5535CD8CA15}"/>
                </a:ext>
              </a:extLst>
            </p:cNvPr>
            <p:cNvSpPr/>
            <p:nvPr/>
          </p:nvSpPr>
          <p:spPr>
            <a:xfrm>
              <a:off x="8832021" y="4502253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53CBAFE-988A-7592-B05C-E2C7D17284D1}"/>
                </a:ext>
              </a:extLst>
            </p:cNvPr>
            <p:cNvSpPr/>
            <p:nvPr/>
          </p:nvSpPr>
          <p:spPr>
            <a:xfrm>
              <a:off x="7496783" y="4351676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753D9E8-FB19-9E3E-6EE1-A428AF8B8E6D}"/>
                </a:ext>
              </a:extLst>
            </p:cNvPr>
            <p:cNvSpPr/>
            <p:nvPr/>
          </p:nvSpPr>
          <p:spPr>
            <a:xfrm>
              <a:off x="8552034" y="4624203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D830601-9A50-E0EC-6688-476CA41560D1}"/>
                </a:ext>
              </a:extLst>
            </p:cNvPr>
            <p:cNvSpPr/>
            <p:nvPr/>
          </p:nvSpPr>
          <p:spPr>
            <a:xfrm>
              <a:off x="9482389" y="4171826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051D759-7C59-B4B2-E56A-DFFA46277972}"/>
                </a:ext>
              </a:extLst>
            </p:cNvPr>
            <p:cNvSpPr/>
            <p:nvPr/>
          </p:nvSpPr>
          <p:spPr>
            <a:xfrm>
              <a:off x="9423175" y="3097700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4D49633-BDB3-D566-E2D2-C7483C7C301F}"/>
                </a:ext>
              </a:extLst>
            </p:cNvPr>
            <p:cNvSpPr/>
            <p:nvPr/>
          </p:nvSpPr>
          <p:spPr>
            <a:xfrm>
              <a:off x="9003743" y="2868143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C713154-4C16-C4A6-9F41-A3E9660FA9F8}"/>
                </a:ext>
              </a:extLst>
            </p:cNvPr>
            <p:cNvSpPr/>
            <p:nvPr/>
          </p:nvSpPr>
          <p:spPr>
            <a:xfrm>
              <a:off x="8127507" y="4753411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4038F74-F6DD-96A6-B6A5-02B7881B2953}"/>
                </a:ext>
              </a:extLst>
            </p:cNvPr>
            <p:cNvSpPr/>
            <p:nvPr/>
          </p:nvSpPr>
          <p:spPr>
            <a:xfrm>
              <a:off x="7714464" y="4694686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492B053-0A72-23EE-93C5-4B3C3F017980}"/>
                </a:ext>
              </a:extLst>
            </p:cNvPr>
            <p:cNvSpPr/>
            <p:nvPr/>
          </p:nvSpPr>
          <p:spPr>
            <a:xfrm>
              <a:off x="8642984" y="2720231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C129779-3407-F4A1-7479-95A1E901C8F2}"/>
                </a:ext>
              </a:extLst>
            </p:cNvPr>
            <p:cNvSpPr/>
            <p:nvPr/>
          </p:nvSpPr>
          <p:spPr>
            <a:xfrm>
              <a:off x="8262588" y="2682668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F7FFE03-4883-5C6F-0951-6519F0F1C98C}"/>
                </a:ext>
              </a:extLst>
            </p:cNvPr>
            <p:cNvSpPr/>
            <p:nvPr/>
          </p:nvSpPr>
          <p:spPr>
            <a:xfrm>
              <a:off x="7862146" y="2767423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CED70DF-60AE-8912-E024-AFCC8D187675}"/>
                </a:ext>
              </a:extLst>
            </p:cNvPr>
            <p:cNvSpPr/>
            <p:nvPr/>
          </p:nvSpPr>
          <p:spPr>
            <a:xfrm>
              <a:off x="7519549" y="2990474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4F2AF12-C9B1-9987-0D2B-6442E2D80928}"/>
                </a:ext>
              </a:extLst>
            </p:cNvPr>
            <p:cNvSpPr/>
            <p:nvPr/>
          </p:nvSpPr>
          <p:spPr>
            <a:xfrm>
              <a:off x="7442188" y="3715065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3769725-D287-87C6-E290-78A28DE0A542}"/>
                </a:ext>
              </a:extLst>
            </p:cNvPr>
            <p:cNvSpPr/>
            <p:nvPr/>
          </p:nvSpPr>
          <p:spPr>
            <a:xfrm>
              <a:off x="7171844" y="3237159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1C25E0D-E4EE-259E-1564-116F388B311D}"/>
                </a:ext>
              </a:extLst>
            </p:cNvPr>
            <p:cNvSpPr/>
            <p:nvPr/>
          </p:nvSpPr>
          <p:spPr>
            <a:xfrm>
              <a:off x="9392022" y="3867465"/>
              <a:ext cx="181900" cy="1695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chemeClr val="tx2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6461776-3233-8D81-CC86-EFB34B06F631}"/>
                </a:ext>
              </a:extLst>
            </p:cNvPr>
            <p:cNvSpPr/>
            <p:nvPr/>
          </p:nvSpPr>
          <p:spPr>
            <a:xfrm>
              <a:off x="9077352" y="3385604"/>
              <a:ext cx="181900" cy="1695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06857E1-2BFD-69E2-BAF2-87AE7627DFDF}"/>
              </a:ext>
            </a:extLst>
          </p:cNvPr>
          <p:cNvCxnSpPr>
            <a:cxnSpLocks/>
          </p:cNvCxnSpPr>
          <p:nvPr/>
        </p:nvCxnSpPr>
        <p:spPr>
          <a:xfrm flipV="1">
            <a:off x="1158707" y="1897915"/>
            <a:ext cx="0" cy="197262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F111949-5ABD-A78A-C81E-6704F22DDE4E}"/>
              </a:ext>
            </a:extLst>
          </p:cNvPr>
          <p:cNvCxnSpPr>
            <a:cxnSpLocks/>
          </p:cNvCxnSpPr>
          <p:nvPr/>
        </p:nvCxnSpPr>
        <p:spPr>
          <a:xfrm>
            <a:off x="1150542" y="3869753"/>
            <a:ext cx="224517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7186ABF-72EA-22A7-C5AA-08DF0F871C5B}"/>
              </a:ext>
            </a:extLst>
          </p:cNvPr>
          <p:cNvSpPr txBox="1"/>
          <p:nvPr/>
        </p:nvSpPr>
        <p:spPr>
          <a:xfrm>
            <a:off x="1491999" y="3856169"/>
            <a:ext cx="15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x</a:t>
            </a:r>
            <a:r>
              <a:rPr lang="en-US" i="1" baseline="-25000" dirty="0">
                <a:solidFill>
                  <a:schemeClr val="tx2"/>
                </a:solidFill>
              </a:rPr>
              <a:t>1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5DE4C3-1BAB-F25D-2CA9-7601DD728CB9}"/>
              </a:ext>
            </a:extLst>
          </p:cNvPr>
          <p:cNvSpPr txBox="1"/>
          <p:nvPr/>
        </p:nvSpPr>
        <p:spPr>
          <a:xfrm>
            <a:off x="228429" y="2664999"/>
            <a:ext cx="157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x</a:t>
            </a:r>
            <a:r>
              <a:rPr lang="en-US" i="1" baseline="-25000" dirty="0">
                <a:solidFill>
                  <a:schemeClr val="tx2"/>
                </a:solidFill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F668C9C-F530-ACD5-C3B8-28EC304404BD}"/>
                  </a:ext>
                </a:extLst>
              </p:cNvPr>
              <p:cNvSpPr/>
              <p:nvPr/>
            </p:nvSpPr>
            <p:spPr>
              <a:xfrm>
                <a:off x="1282870" y="1391790"/>
                <a:ext cx="32455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Global model: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𝑐𝑙𝑎𝑠𝑠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F668C9C-F530-ACD5-C3B8-28EC30440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870" y="1391790"/>
                <a:ext cx="3245568" cy="369332"/>
              </a:xfrm>
              <a:prstGeom prst="rect">
                <a:avLst/>
              </a:prstGeom>
              <a:blipFill>
                <a:blip r:embed="rId3"/>
                <a:stretch>
                  <a:fillRect l="-155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B1CCB5A-2947-9AE5-706A-6C1C65C7069F}"/>
              </a:ext>
            </a:extLst>
          </p:cNvPr>
          <p:cNvCxnSpPr>
            <a:cxnSpLocks/>
            <a:stCxn id="57" idx="2"/>
            <a:endCxn id="4" idx="7"/>
          </p:cNvCxnSpPr>
          <p:nvPr/>
        </p:nvCxnSpPr>
        <p:spPr>
          <a:xfrm flipH="1">
            <a:off x="2622719" y="1761122"/>
            <a:ext cx="282935" cy="822083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A7C6DB63-D4E5-B4B4-57FA-9B7A896F2723}"/>
              </a:ext>
            </a:extLst>
          </p:cNvPr>
          <p:cNvSpPr/>
          <p:nvPr/>
        </p:nvSpPr>
        <p:spPr>
          <a:xfrm>
            <a:off x="2855826" y="2837755"/>
            <a:ext cx="144018" cy="144018"/>
          </a:xfrm>
          <a:prstGeom prst="ellipse">
            <a:avLst/>
          </a:prstGeom>
          <a:solidFill>
            <a:srgbClr val="FF9933"/>
          </a:solidFill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2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EA30DFF-7159-1B12-DAD7-A490F7F1D613}"/>
              </a:ext>
            </a:extLst>
          </p:cNvPr>
          <p:cNvCxnSpPr>
            <a:cxnSpLocks/>
          </p:cNvCxnSpPr>
          <p:nvPr/>
        </p:nvCxnSpPr>
        <p:spPr>
          <a:xfrm flipH="1">
            <a:off x="2682477" y="2612998"/>
            <a:ext cx="304865" cy="542026"/>
          </a:xfrm>
          <a:prstGeom prst="line">
            <a:avLst/>
          </a:prstGeom>
          <a:ln w="38100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1DC5188-4347-9989-8024-5044EAB20075}"/>
              </a:ext>
            </a:extLst>
          </p:cNvPr>
          <p:cNvCxnSpPr>
            <a:cxnSpLocks/>
          </p:cNvCxnSpPr>
          <p:nvPr/>
        </p:nvCxnSpPr>
        <p:spPr>
          <a:xfrm flipH="1" flipV="1">
            <a:off x="2941666" y="2783775"/>
            <a:ext cx="952240" cy="60903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E049D5D-5802-154F-4751-821549952BB0}"/>
                  </a:ext>
                </a:extLst>
              </p:cNvPr>
              <p:cNvSpPr/>
              <p:nvPr/>
            </p:nvSpPr>
            <p:spPr>
              <a:xfrm>
                <a:off x="3417786" y="3430308"/>
                <a:ext cx="322524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Local explanation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E049D5D-5802-154F-4751-821549952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786" y="3430308"/>
                <a:ext cx="3225242" cy="646331"/>
              </a:xfrm>
              <a:prstGeom prst="rect">
                <a:avLst/>
              </a:prstGeom>
              <a:blipFill>
                <a:blip r:embed="rId4"/>
                <a:stretch>
                  <a:fillRect t="-5769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ED41E64D-D747-44E7-444C-A89EC963B2F4}"/>
              </a:ext>
            </a:extLst>
          </p:cNvPr>
          <p:cNvGrpSpPr/>
          <p:nvPr/>
        </p:nvGrpSpPr>
        <p:grpSpPr>
          <a:xfrm>
            <a:off x="5267047" y="3748330"/>
            <a:ext cx="1657906" cy="1492685"/>
            <a:chOff x="7938603" y="3335397"/>
            <a:chExt cx="2210541" cy="199024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7D20A18-3F6C-40F9-B109-FDD336CA18D7}"/>
                </a:ext>
              </a:extLst>
            </p:cNvPr>
            <p:cNvGrpSpPr/>
            <p:nvPr/>
          </p:nvGrpSpPr>
          <p:grpSpPr>
            <a:xfrm>
              <a:off x="7938603" y="3335397"/>
              <a:ext cx="1365707" cy="421250"/>
              <a:chOff x="7938603" y="3335397"/>
              <a:chExt cx="1365707" cy="421250"/>
            </a:xfrm>
          </p:grpSpPr>
          <p:sp>
            <p:nvSpPr>
              <p:cNvPr id="69" name="Alternate Process 68">
                <a:extLst>
                  <a:ext uri="{FF2B5EF4-FFF2-40B4-BE49-F238E27FC236}">
                    <a16:creationId xmlns:a16="http://schemas.microsoft.com/office/drawing/2014/main" id="{88BA3E8F-DAEF-FA56-53F6-00323F7F174B}"/>
                  </a:ext>
                </a:extLst>
              </p:cNvPr>
              <p:cNvSpPr/>
              <p:nvPr/>
            </p:nvSpPr>
            <p:spPr>
              <a:xfrm>
                <a:off x="7938603" y="3337006"/>
                <a:ext cx="379487" cy="419641"/>
              </a:xfrm>
              <a:prstGeom prst="flowChartAlternateProcess">
                <a:avLst/>
              </a:prstGeom>
              <a:solidFill>
                <a:schemeClr val="tx1">
                  <a:lumMod val="20000"/>
                  <a:lumOff val="80000"/>
                  <a:alpha val="2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2"/>
                  </a:solidFill>
                </a:endParaRPr>
              </a:p>
            </p:txBody>
          </p:sp>
          <p:sp>
            <p:nvSpPr>
              <p:cNvPr id="70" name="Alternate Process 69">
                <a:extLst>
                  <a:ext uri="{FF2B5EF4-FFF2-40B4-BE49-F238E27FC236}">
                    <a16:creationId xmlns:a16="http://schemas.microsoft.com/office/drawing/2014/main" id="{62C14E55-B9DE-5ACD-E1DA-997C5F644FF1}"/>
                  </a:ext>
                </a:extLst>
              </p:cNvPr>
              <p:cNvSpPr/>
              <p:nvPr/>
            </p:nvSpPr>
            <p:spPr>
              <a:xfrm>
                <a:off x="8924823" y="3335397"/>
                <a:ext cx="379487" cy="419641"/>
              </a:xfrm>
              <a:prstGeom prst="flowChartAlternateProcess">
                <a:avLst/>
              </a:prstGeom>
              <a:solidFill>
                <a:schemeClr val="tx1">
                  <a:lumMod val="20000"/>
                  <a:lumOff val="80000"/>
                  <a:alpha val="21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2EE7133-5D7F-E1ED-BEFB-22211FD25552}"/>
                </a:ext>
              </a:extLst>
            </p:cNvPr>
            <p:cNvGrpSpPr/>
            <p:nvPr/>
          </p:nvGrpSpPr>
          <p:grpSpPr>
            <a:xfrm>
              <a:off x="7938603" y="3755038"/>
              <a:ext cx="2210541" cy="1570605"/>
              <a:chOff x="7938603" y="3755038"/>
              <a:chExt cx="2210541" cy="1570605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ECE2169-EE90-029D-6ED5-D76FDB0F77E9}"/>
                  </a:ext>
                </a:extLst>
              </p:cNvPr>
              <p:cNvSpPr txBox="1"/>
              <p:nvPr/>
            </p:nvSpPr>
            <p:spPr>
              <a:xfrm>
                <a:off x="7938603" y="4648535"/>
                <a:ext cx="2210541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i="1" dirty="0">
                    <a:solidFill>
                      <a:schemeClr val="tx2"/>
                    </a:solidFill>
                  </a:rPr>
                  <a:t>x</a:t>
                </a:r>
                <a:r>
                  <a:rPr lang="en-US" sz="1350" i="1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en-US" sz="1350" i="1" dirty="0">
                    <a:solidFill>
                      <a:schemeClr val="tx2"/>
                    </a:solidFill>
                  </a:rPr>
                  <a:t> , x</a:t>
                </a:r>
                <a:r>
                  <a:rPr lang="en-US" sz="1350" i="1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en-US" sz="1350" dirty="0">
                    <a:solidFill>
                      <a:schemeClr val="tx2"/>
                    </a:solidFill>
                  </a:rPr>
                  <a:t> </a:t>
                </a:r>
              </a:p>
              <a:p>
                <a:pPr algn="ctr"/>
                <a:r>
                  <a:rPr lang="en-US" sz="1350" dirty="0">
                    <a:solidFill>
                      <a:schemeClr val="tx2"/>
                    </a:solidFill>
                  </a:rPr>
                  <a:t>importance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08CDA159-BC84-0F77-1D7F-6B4FBC6B4A7B}"/>
                  </a:ext>
                </a:extLst>
              </p:cNvPr>
              <p:cNvCxnSpPr>
                <a:cxnSpLocks/>
                <a:stCxn id="66" idx="0"/>
                <a:endCxn id="69" idx="2"/>
              </p:cNvCxnSpPr>
              <p:nvPr/>
            </p:nvCxnSpPr>
            <p:spPr>
              <a:xfrm flipH="1" flipV="1">
                <a:off x="8128347" y="3756647"/>
                <a:ext cx="915527" cy="89188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E775E6F5-FD9B-5E2A-D031-D5B68EBD3EC8}"/>
                  </a:ext>
                </a:extLst>
              </p:cNvPr>
              <p:cNvCxnSpPr>
                <a:cxnSpLocks/>
                <a:stCxn id="66" idx="0"/>
                <a:endCxn id="70" idx="2"/>
              </p:cNvCxnSpPr>
              <p:nvPr/>
            </p:nvCxnSpPr>
            <p:spPr>
              <a:xfrm flipV="1">
                <a:off x="9043874" y="3755038"/>
                <a:ext cx="70693" cy="89349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71" name="Content Placeholder 102">
            <a:extLst>
              <a:ext uri="{FF2B5EF4-FFF2-40B4-BE49-F238E27FC236}">
                <a16:creationId xmlns:a16="http://schemas.microsoft.com/office/drawing/2014/main" id="{841639D0-605B-BB2C-8265-DE30CEAE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3028" y="1410256"/>
            <a:ext cx="5226314" cy="332399"/>
          </a:xfrm>
        </p:spPr>
        <p:txBody>
          <a:bodyPr/>
          <a:lstStyle/>
          <a:p>
            <a:pPr algn="ctr"/>
            <a:r>
              <a:rPr lang="en-US" dirty="0"/>
              <a:t>Shapley Additive </a:t>
            </a:r>
            <a:r>
              <a:rPr lang="en-US" dirty="0" err="1"/>
              <a:t>exPlanation</a:t>
            </a:r>
            <a:r>
              <a:rPr lang="en-US" dirty="0"/>
              <a:t> (</a:t>
            </a:r>
            <a:r>
              <a:rPr lang="en-US" dirty="0" err="1"/>
              <a:t>SHAP</a:t>
            </a:r>
            <a:r>
              <a:rPr lang="en-US" dirty="0"/>
              <a:t>)</a:t>
            </a:r>
          </a:p>
        </p:txBody>
      </p:sp>
      <p:pic>
        <p:nvPicPr>
          <p:cNvPr id="72" name="Content Placeholder 4">
            <a:extLst>
              <a:ext uri="{FF2B5EF4-FFF2-40B4-BE49-F238E27FC236}">
                <a16:creationId xmlns:a16="http://schemas.microsoft.com/office/drawing/2014/main" id="{EF985C93-EDA1-835E-7963-3CA3D1CC1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845" y="1920591"/>
            <a:ext cx="4173352" cy="428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399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E212-40CD-42B4-ED8A-694668EA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AD7-73CE-2F2B-A3D6-23464F280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19697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explainable AI?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Motivation for explainable AI (XAI)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XAI methods for tabular, image, text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XAI methods for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XAI in </a:t>
            </a:r>
            <a:r>
              <a:rPr lang="en-US" dirty="0" err="1"/>
              <a:t>PyG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905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FDA1-416C-5AB4-3D8B-AC543EE4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local feature importance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6B89E7-560F-3CA5-EAB1-CC6550424E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19"/>
                <a:ext cx="10340788" cy="2191818"/>
              </a:xfrm>
            </p:spPr>
            <p:txBody>
              <a:bodyPr/>
              <a:lstStyle/>
              <a:p>
                <a:r>
                  <a:rPr lang="en-US" dirty="0"/>
                  <a:t>For a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associate with each input element a relevance score,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that indicates importance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Gradient methods: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skw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Perturbation: Mask image areas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Decomposition methods: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6B89E7-560F-3CA5-EAB1-CC6550424E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19"/>
                <a:ext cx="10340788" cy="2191818"/>
              </a:xfrm>
              <a:blipFill>
                <a:blip r:embed="rId2"/>
                <a:stretch>
                  <a:fillRect l="-1840" t="-5172" b="-40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B6DAC78-8378-AAE4-8F96-37791718C83F}"/>
              </a:ext>
            </a:extLst>
          </p:cNvPr>
          <p:cNvGrpSpPr/>
          <p:nvPr/>
        </p:nvGrpSpPr>
        <p:grpSpPr>
          <a:xfrm>
            <a:off x="8860914" y="4006765"/>
            <a:ext cx="1570432" cy="1757285"/>
            <a:chOff x="9614506" y="3884867"/>
            <a:chExt cx="2093909" cy="23430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1F8643-9F9B-31A3-4648-008782F505F0}"/>
                </a:ext>
              </a:extLst>
            </p:cNvPr>
            <p:cNvSpPr txBox="1"/>
            <p:nvPr/>
          </p:nvSpPr>
          <p:spPr>
            <a:xfrm>
              <a:off x="9614506" y="5827805"/>
              <a:ext cx="209390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50000"/>
                    </a:schemeClr>
                  </a:solidFill>
                </a:rPr>
                <a:t>Explanation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18DCC2-F58E-816C-13C6-51D0A1DD72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21" t="27468" r="27778" b="48705"/>
            <a:stretch/>
          </p:blipFill>
          <p:spPr>
            <a:xfrm>
              <a:off x="9680417" y="3884867"/>
              <a:ext cx="1962086" cy="128016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3C40BE7-ECF9-7760-E773-A34EC34D32FF}"/>
              </a:ext>
            </a:extLst>
          </p:cNvPr>
          <p:cNvGrpSpPr/>
          <p:nvPr/>
        </p:nvGrpSpPr>
        <p:grpSpPr>
          <a:xfrm>
            <a:off x="2012724" y="4006765"/>
            <a:ext cx="1570432" cy="1740262"/>
            <a:chOff x="483586" y="3884867"/>
            <a:chExt cx="2093909" cy="23203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CE214D-8132-8633-D266-1EE5763DE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68" r="77160" b="48705"/>
            <a:stretch/>
          </p:blipFill>
          <p:spPr>
            <a:xfrm>
              <a:off x="577105" y="3884867"/>
              <a:ext cx="1906873" cy="12801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5D3BBD-E132-F315-9CE5-C373E83282E7}"/>
                </a:ext>
              </a:extLst>
            </p:cNvPr>
            <p:cNvSpPr txBox="1"/>
            <p:nvPr/>
          </p:nvSpPr>
          <p:spPr>
            <a:xfrm>
              <a:off x="483586" y="5805106"/>
              <a:ext cx="209390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50000"/>
                    </a:schemeClr>
                  </a:solidFill>
                </a:rPr>
                <a:t>Input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9453A5-C1E8-33B5-EFB1-F326722BEEB8}"/>
              </a:ext>
            </a:extLst>
          </p:cNvPr>
          <p:cNvGrpSpPr/>
          <p:nvPr/>
        </p:nvGrpSpPr>
        <p:grpSpPr>
          <a:xfrm>
            <a:off x="3621187" y="3806274"/>
            <a:ext cx="5239727" cy="1957776"/>
            <a:chOff x="2628203" y="3617545"/>
            <a:chExt cx="6986303" cy="26103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EAAB8E-3DAB-7497-85BE-EFB3ADF51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92724" y="3617545"/>
              <a:ext cx="3142257" cy="1814804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0F7F8C-6165-66A4-4AAD-F41FF8FF6552}"/>
                </a:ext>
              </a:extLst>
            </p:cNvPr>
            <p:cNvCxnSpPr>
              <a:cxnSpLocks/>
            </p:cNvCxnSpPr>
            <p:nvPr/>
          </p:nvCxnSpPr>
          <p:spPr>
            <a:xfrm>
              <a:off x="6669505" y="4524947"/>
              <a:ext cx="747252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335ADE-4F9A-B8DE-B778-AB049A904FF3}"/>
                </a:ext>
              </a:extLst>
            </p:cNvPr>
            <p:cNvCxnSpPr>
              <a:cxnSpLocks/>
            </p:cNvCxnSpPr>
            <p:nvPr/>
          </p:nvCxnSpPr>
          <p:spPr>
            <a:xfrm>
              <a:off x="8940226" y="4524947"/>
              <a:ext cx="67428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AD58E4-E122-4D18-4DC4-406D1CA2F43E}"/>
                </a:ext>
              </a:extLst>
            </p:cNvPr>
            <p:cNvSpPr txBox="1"/>
            <p:nvPr/>
          </p:nvSpPr>
          <p:spPr>
            <a:xfrm>
              <a:off x="3916896" y="5827803"/>
              <a:ext cx="209390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50000"/>
                    </a:schemeClr>
                  </a:solidFill>
                </a:rPr>
                <a:t>Model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F0AEDF-1C3B-B519-B582-D4EF14E982DF}"/>
                </a:ext>
              </a:extLst>
            </p:cNvPr>
            <p:cNvSpPr txBox="1"/>
            <p:nvPr/>
          </p:nvSpPr>
          <p:spPr>
            <a:xfrm>
              <a:off x="7203889" y="5805107"/>
              <a:ext cx="209390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50000"/>
                    </a:schemeClr>
                  </a:solidFill>
                </a:rPr>
                <a:t>Interpreter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27B008-3FA0-6682-C6C7-E6E15F4E2027}"/>
                </a:ext>
              </a:extLst>
            </p:cNvPr>
            <p:cNvCxnSpPr>
              <a:cxnSpLocks/>
            </p:cNvCxnSpPr>
            <p:nvPr/>
          </p:nvCxnSpPr>
          <p:spPr>
            <a:xfrm>
              <a:off x="2628203" y="4524947"/>
              <a:ext cx="61860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3E50BE2-C51B-85A0-BA47-7D61A68EAEA4}"/>
                </a:ext>
              </a:extLst>
            </p:cNvPr>
            <p:cNvGrpSpPr/>
            <p:nvPr/>
          </p:nvGrpSpPr>
          <p:grpSpPr>
            <a:xfrm>
              <a:off x="7437572" y="3973298"/>
              <a:ext cx="1473260" cy="1191729"/>
              <a:chOff x="7416757" y="2842099"/>
              <a:chExt cx="1614231" cy="130759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142CFE9-6C52-2F90-D9EB-1FD9AD8C94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grayscl/>
                <a:alphaModFix amt="50000"/>
              </a:blip>
              <a:srcRect r="80463" b="81333"/>
              <a:stretch/>
            </p:blipFill>
            <p:spPr>
              <a:xfrm>
                <a:off x="7416757" y="2842099"/>
                <a:ext cx="1614231" cy="1280159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9B348D7-815F-6D48-EE98-51BD7F561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LightScreen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416757" y="2869530"/>
                <a:ext cx="1614231" cy="128016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7494176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1644-D952-001B-0A30-B676B663B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based explanations with influence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09B13-437D-385A-99C6-50B7E937A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19"/>
            <a:ext cx="10098741" cy="38030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Robust statistical methods that identify the training example(s) that most influence the current prediction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Deletion diagnostics (linear models)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Influence functions (twice differentiable loss function)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Useful in model development as a means of identifying outliers with undue influence on predictions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deployed models can be used to indicate how important features of test sample compare to influential 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F724A-5BF0-1C10-91E8-5FDEFF32D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5646" y="4282258"/>
            <a:ext cx="6673447" cy="22204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917092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6D62B-95A7-633A-93AE-F924E69A2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3823-E84D-6888-D1A0-119EE22AE6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XAI methods for graphs</a:t>
            </a:r>
          </a:p>
        </p:txBody>
      </p:sp>
    </p:spTree>
    <p:extLst>
      <p:ext uri="{BB962C8B-B14F-4D97-AF65-F5344CB8AC3E}">
        <p14:creationId xmlns:p14="http://schemas.microsoft.com/office/powerpoint/2010/main" val="391802293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1471-EE24-AC33-09DB-08F686D8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</a:t>
            </a:r>
            <a:r>
              <a:rPr lang="en-US" dirty="0" err="1"/>
              <a:t>GNN</a:t>
            </a:r>
            <a:r>
              <a:rPr lang="en-US" dirty="0"/>
              <a:t> explainability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A260F-B7E0-122A-73A9-400A8C324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942816" cy="37174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Graphs contain input node feature and structure (topology)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Existing XAI methods do not apply to discrete valued inputs (i.e., adjacency matrices)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some graphs, only the structure information is important (nodes may not have any features). How should structural be used for explanations?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node classification, how should neighbor nodes be used in explanations?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Domain specific knowledge may be necessary for explanations.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Ex: Explaining predictions on molecular graphs may require different methods than on citation networks.</a:t>
            </a:r>
          </a:p>
        </p:txBody>
      </p:sp>
    </p:spTree>
    <p:extLst>
      <p:ext uri="{BB962C8B-B14F-4D97-AF65-F5344CB8AC3E}">
        <p14:creationId xmlns:p14="http://schemas.microsoft.com/office/powerpoint/2010/main" val="130147896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4263-5BA9-B4BC-94D7-9A86C5702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GNN</a:t>
            </a:r>
            <a:r>
              <a:rPr lang="en-US" dirty="0"/>
              <a:t> XAI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1A5C-A093-47C1-250F-91FC7CE42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675688" cy="25247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XAI methods focus on different aspects of graph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answer a few questions: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Which input edges are most important?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Which input nodes are most important?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Which node features are most important?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What subgraphs are most important?</a:t>
            </a:r>
          </a:p>
        </p:txBody>
      </p:sp>
    </p:spTree>
    <p:extLst>
      <p:ext uri="{BB962C8B-B14F-4D97-AF65-F5344CB8AC3E}">
        <p14:creationId xmlns:p14="http://schemas.microsoft.com/office/powerpoint/2010/main" val="119656392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B7DC-6F52-7744-A41E-8FB019AF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GNN</a:t>
            </a:r>
            <a:r>
              <a:rPr lang="en-US" dirty="0"/>
              <a:t> XAI method taxonomy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FAA7B-F97C-F0FC-1B39-88C25F21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19" y="1215536"/>
            <a:ext cx="9533562" cy="4900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7B9B7-0B3E-0322-83C7-DA95AE53FAA5}"/>
              </a:ext>
            </a:extLst>
          </p:cNvPr>
          <p:cNvSpPr txBox="1"/>
          <p:nvPr/>
        </p:nvSpPr>
        <p:spPr>
          <a:xfrm>
            <a:off x="4610887" y="6555508"/>
            <a:ext cx="3916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Kakkad et al,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/abs/2306.01958</a:t>
            </a:r>
          </a:p>
        </p:txBody>
      </p:sp>
    </p:spTree>
    <p:extLst>
      <p:ext uri="{BB962C8B-B14F-4D97-AF65-F5344CB8AC3E}">
        <p14:creationId xmlns:p14="http://schemas.microsoft.com/office/powerpoint/2010/main" val="97995641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EBD7C-A922-DD0A-E3A6-0852F7DA1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03CF-8F89-5C3B-35FB-DDCAA2A48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GNN</a:t>
            </a:r>
            <a:r>
              <a:rPr lang="en-US" dirty="0"/>
              <a:t> XAI method taxonomy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D4CE6-DB3F-DDB6-DE08-9593BD1A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19" y="1215536"/>
            <a:ext cx="9533562" cy="4900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A09027-40C5-05EB-6F33-B0FCCB15EE3B}"/>
              </a:ext>
            </a:extLst>
          </p:cNvPr>
          <p:cNvSpPr txBox="1"/>
          <p:nvPr/>
        </p:nvSpPr>
        <p:spPr>
          <a:xfrm>
            <a:off x="4610887" y="6555508"/>
            <a:ext cx="3916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Kakkad et al,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/abs/2306.01958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630AD6-54DE-E9CC-25E5-74380784240E}"/>
              </a:ext>
            </a:extLst>
          </p:cNvPr>
          <p:cNvSpPr/>
          <p:nvPr/>
        </p:nvSpPr>
        <p:spPr>
          <a:xfrm>
            <a:off x="2280863" y="1808252"/>
            <a:ext cx="2938409" cy="13664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9937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38F32-602E-1D9B-E882-A0D49FFAD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Factual explanations on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3C019-5600-F0EA-EE6E-F71ED7CAE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16784" cy="43796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Factual methods form an explanation as a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set of input features </a:t>
            </a:r>
            <a:r>
              <a:rPr lang="en-US" dirty="0"/>
              <a:t>(e.g., nodes) with the maximum influence on model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Post-hoc methods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Separate from the prediction model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Use the model input, output, and sometimes model weights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Self-interpretable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Integrated into the model architecture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Usually have two components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dirty="0"/>
              <a:t>Subgraph extraction module that finds the most informative subgraph of the input graph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dirty="0"/>
              <a:t>Prediction module that uses the subgraph to make the prediction</a:t>
            </a:r>
          </a:p>
        </p:txBody>
      </p:sp>
    </p:spTree>
    <p:extLst>
      <p:ext uri="{BB962C8B-B14F-4D97-AF65-F5344CB8AC3E}">
        <p14:creationId xmlns:p14="http://schemas.microsoft.com/office/powerpoint/2010/main" val="289731989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727A-6B61-6F6D-FEAC-AD785E02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factual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A3253-9FB6-B457-E987-5CE021C83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10192109" cy="48721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 an explanation method indicates a set of important input features (e.g., nodes)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Fidelity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Idea: removal of important features should reduce model performance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Example: Difference in model prediction accuracy averaged across all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Contrastivity</a:t>
            </a:r>
            <a:endParaRPr lang="en-US" b="1" dirty="0"/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Idea: Important features should differ across possible outcomes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Example: Hamming distance between binarized importance scores on nodes by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Sparsity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Ideas: explanations should be minimal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Example: the percentage of nodes in the graph identified as important</a:t>
            </a:r>
          </a:p>
        </p:txBody>
      </p:sp>
    </p:spTree>
    <p:extLst>
      <p:ext uri="{BB962C8B-B14F-4D97-AF65-F5344CB8AC3E}">
        <p14:creationId xmlns:p14="http://schemas.microsoft.com/office/powerpoint/2010/main" val="265956982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635CA-555D-79A3-9654-76A76087C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70F9D-DEAA-027D-F2CF-48076951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GNN</a:t>
            </a:r>
            <a:r>
              <a:rPr lang="en-US" dirty="0"/>
              <a:t> XAI method taxonomy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9BD77-91B4-F133-7575-AEF83BC2A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19" y="1215536"/>
            <a:ext cx="9533562" cy="4900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61C277-D469-CD82-F210-081A242D7084}"/>
              </a:ext>
            </a:extLst>
          </p:cNvPr>
          <p:cNvSpPr txBox="1"/>
          <p:nvPr/>
        </p:nvSpPr>
        <p:spPr>
          <a:xfrm>
            <a:off x="4610887" y="6555508"/>
            <a:ext cx="3916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Kakkad et al,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/abs/2306.01958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F940DC3-EFC8-A976-DB06-DA0AA9079E83}"/>
              </a:ext>
            </a:extLst>
          </p:cNvPr>
          <p:cNvSpPr/>
          <p:nvPr/>
        </p:nvSpPr>
        <p:spPr>
          <a:xfrm>
            <a:off x="5315664" y="4387066"/>
            <a:ext cx="1510301" cy="78083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786D92-1689-88CE-7E57-311120CEBD47}"/>
              </a:ext>
            </a:extLst>
          </p:cNvPr>
          <p:cNvSpPr/>
          <p:nvPr/>
        </p:nvSpPr>
        <p:spPr>
          <a:xfrm>
            <a:off x="2280863" y="1808252"/>
            <a:ext cx="2938409" cy="13664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2145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066A-2953-959B-1646-88F90D712C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explainable AI (XAI)?</a:t>
            </a:r>
          </a:p>
        </p:txBody>
      </p:sp>
    </p:spTree>
    <p:extLst>
      <p:ext uri="{BB962C8B-B14F-4D97-AF65-F5344CB8AC3E}">
        <p14:creationId xmlns:p14="http://schemas.microsoft.com/office/powerpoint/2010/main" val="67825668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6AAC2-F4AE-EBF1-448D-35F5980E3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D95F3-E50B-066F-BAF9-BA544AD3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F45BF-634C-35C8-BB9A-BD0C798D7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16784" cy="19569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Gradient methods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Motivation: gradient of the prediction with respect to the input represents how sensitive the prediction is to the input</a:t>
            </a:r>
          </a:p>
          <a:p>
            <a:pPr algn="ctr"/>
            <a:endParaRPr lang="en-US" dirty="0"/>
          </a:p>
          <a:p>
            <a:pPr algn="ctr"/>
            <a:r>
              <a:rPr lang="en-US" sz="28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How do we compute the gradients of the prediction for a </a:t>
            </a:r>
            <a:r>
              <a:rPr lang="en-US" sz="2800" dirty="0" err="1">
                <a:solidFill>
                  <a:schemeClr val="accent6">
                    <a:lumMod val="50000"/>
                    <a:lumOff val="50000"/>
                  </a:schemeClr>
                </a:solidFill>
              </a:rPr>
              <a:t>GNN</a:t>
            </a:r>
            <a:r>
              <a:rPr lang="en-US" sz="28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9829473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920AD-86DC-D19E-EF46-0442B668E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gradient saliency maps for </a:t>
            </a:r>
            <a:r>
              <a:rPr lang="en-US" dirty="0" err="1"/>
              <a:t>GCNs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FEECF-5323-D115-E9D3-E07A1EA42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286336" cy="27930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graph classification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 is to assess node importance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a </a:t>
            </a:r>
            <a:r>
              <a:rPr lang="en-US" dirty="0" err="1"/>
              <a:t>GNN</a:t>
            </a:r>
            <a:r>
              <a:rPr lang="en-US" dirty="0"/>
              <a:t> with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Arbitrary number of graph convolutional layers (</a:t>
            </a:r>
            <a:r>
              <a:rPr lang="en-US" dirty="0" err="1"/>
              <a:t>GCNs</a:t>
            </a:r>
            <a:r>
              <a:rPr lang="en-US" dirty="0"/>
              <a:t>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Followed by a global mean pooling (</a:t>
            </a:r>
            <a:r>
              <a:rPr lang="en-US" dirty="0" err="1"/>
              <a:t>GMP</a:t>
            </a:r>
            <a:r>
              <a:rPr lang="en-US" dirty="0"/>
              <a:t>) layer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 err="1"/>
              <a:t>GMP</a:t>
            </a:r>
            <a:r>
              <a:rPr lang="en-US" dirty="0"/>
              <a:t> layers input to a classifier (e.g., fully connected output layer) </a:t>
            </a:r>
          </a:p>
        </p:txBody>
      </p:sp>
    </p:spTree>
    <p:extLst>
      <p:ext uri="{BB962C8B-B14F-4D97-AF65-F5344CB8AC3E}">
        <p14:creationId xmlns:p14="http://schemas.microsoft.com/office/powerpoint/2010/main" val="142360321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E183-3F00-2B29-1B2B-95EB48F2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math of graph convolution networks in matrix 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A0D3F8-D7F4-253A-49B2-F377044431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703103" cy="541096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be the number of nodes in the graph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eqArr>
                          </m:e>
                        </m:eqArr>
                      </m:e>
                    </m:d>
                  </m:oMath>
                </a14:m>
                <a:r>
                  <a:rPr lang="en-US" dirty="0"/>
                  <a:t> be the matrix of latent node representations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at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write the update function over all nodes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where: </a:t>
                </a:r>
              </a:p>
              <a:p>
                <a:pPr marL="34607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46075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is the identity matrix (adds self loops)</a:t>
                </a:r>
              </a:p>
              <a:p>
                <a:pPr marL="346075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diagonal degree matrix with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𝐈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b="1" dirty="0"/>
              </a:p>
              <a:p>
                <a:pPr marL="34607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4607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46075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A0D3F8-D7F4-253A-49B2-F37704443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703103" cy="5410968"/>
              </a:xfrm>
              <a:blipFill>
                <a:blip r:embed="rId2"/>
                <a:stretch>
                  <a:fillRect l="-1661" t="-937" r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56400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1AE74-AD9D-2D34-B775-C45F76340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476B0-8600-C8B0-45BB-2093D921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Decomposing the </a:t>
            </a:r>
            <a:r>
              <a:rPr lang="en-US" dirty="0" err="1"/>
              <a:t>GCN</a:t>
            </a:r>
            <a:r>
              <a:rPr lang="en-US" dirty="0"/>
              <a:t> 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A74A33-6F5D-9904-71EB-A997907716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703103" cy="239905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the update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we can write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feature map,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d>
                          <m:dPr>
                            <m:ctrlPr>
                              <a:rPr lang="en-US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, at layer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, as   </a:t>
                </a:r>
                <a:endParaRPr lang="en-US" dirty="0"/>
              </a:p>
              <a:p>
                <a:pPr marL="34607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column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A74A33-6F5D-9904-71EB-A997907716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703103" cy="2399055"/>
              </a:xfrm>
              <a:blipFill>
                <a:blip r:embed="rId2"/>
                <a:stretch>
                  <a:fillRect l="-1661" t="-5263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74ED4DE-94E2-F8B7-6052-4833A81608A7}"/>
              </a:ext>
            </a:extLst>
          </p:cNvPr>
          <p:cNvSpPr/>
          <p:nvPr/>
        </p:nvSpPr>
        <p:spPr>
          <a:xfrm>
            <a:off x="4380117" y="4375224"/>
            <a:ext cx="3962400" cy="20987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1D3FFC-FDE1-F5CC-986F-A09577DB5B5C}"/>
              </a:ext>
            </a:extLst>
          </p:cNvPr>
          <p:cNvGrpSpPr/>
          <p:nvPr/>
        </p:nvGrpSpPr>
        <p:grpSpPr>
          <a:xfrm rot="16200000">
            <a:off x="4402436" y="5310306"/>
            <a:ext cx="2098767" cy="228601"/>
            <a:chOff x="6534150" y="3407980"/>
            <a:chExt cx="3540125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7C9500-8E0E-5DB7-A5D4-EF438576B5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CD0F3D-F405-ECA6-3DC8-8C61537F2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BED786-9260-DBF7-407C-3FC7F1936A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CF3919-AC2A-4573-2567-ABED861348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645CFD3-BF9E-46BC-97C4-28CDC615B8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9318D1-7897-F1BA-41EF-AE0BA70321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7ACBC2B-B4B5-1CF0-EF61-F16899EA69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CF9726-0A57-7902-4384-BCBA7B01E55B}"/>
                  </a:ext>
                </a:extLst>
              </p:cNvPr>
              <p:cNvSpPr txBox="1"/>
              <p:nvPr/>
            </p:nvSpPr>
            <p:spPr>
              <a:xfrm>
                <a:off x="8602906" y="3872187"/>
                <a:ext cx="2879660" cy="405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feature map (vector)</a:t>
                </a:r>
                <a:endParaRPr lang="en-US" sz="2000" dirty="0">
                  <a:solidFill>
                    <a:schemeClr val="accent6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CF9726-0A57-7902-4384-BCBA7B01E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906" y="3872187"/>
                <a:ext cx="2879660" cy="405624"/>
              </a:xfrm>
              <a:prstGeom prst="rect">
                <a:avLst/>
              </a:prstGeom>
              <a:blipFill>
                <a:blip r:embed="rId3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CAE446-2DB0-F9B3-1D06-328FA3A57A4F}"/>
              </a:ext>
            </a:extLst>
          </p:cNvPr>
          <p:cNvCxnSpPr>
            <a:cxnSpLocks/>
            <a:stCxn id="14" idx="1"/>
            <a:endCxn id="48" idx="0"/>
          </p:cNvCxnSpPr>
          <p:nvPr/>
        </p:nvCxnSpPr>
        <p:spPr>
          <a:xfrm flipH="1">
            <a:off x="5445167" y="4074999"/>
            <a:ext cx="3157739" cy="188775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90B09F-EA6F-1C1D-EC7F-17CA58AD7D65}"/>
                  </a:ext>
                </a:extLst>
              </p:cNvPr>
              <p:cNvSpPr txBox="1"/>
              <p:nvPr/>
            </p:nvSpPr>
            <p:spPr>
              <a:xfrm>
                <a:off x="4783668" y="6504812"/>
                <a:ext cx="2879660" cy="405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latent features (layer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90B09F-EA6F-1C1D-EC7F-17CA58AD7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668" y="6504812"/>
                <a:ext cx="2879660" cy="405624"/>
              </a:xfrm>
              <a:prstGeom prst="rect">
                <a:avLst/>
              </a:prstGeom>
              <a:blipFill>
                <a:blip r:embed="rId4"/>
                <a:stretch>
                  <a:fillRect l="-877" t="-9091" r="-877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472865F8-CB17-FD4F-4053-5F4E70995F9D}"/>
              </a:ext>
            </a:extLst>
          </p:cNvPr>
          <p:cNvSpPr txBox="1"/>
          <p:nvPr/>
        </p:nvSpPr>
        <p:spPr>
          <a:xfrm rot="16200000">
            <a:off x="3238311" y="5232216"/>
            <a:ext cx="1754498" cy="40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nodes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78BDBE2-E7B1-0B9B-A37C-C22AC8442197}"/>
              </a:ext>
            </a:extLst>
          </p:cNvPr>
          <p:cNvSpPr/>
          <p:nvPr/>
        </p:nvSpPr>
        <p:spPr>
          <a:xfrm>
            <a:off x="5276074" y="4263774"/>
            <a:ext cx="338186" cy="2342508"/>
          </a:xfrm>
          <a:prstGeom prst="roundRect">
            <a:avLst/>
          </a:prstGeom>
          <a:solidFill>
            <a:srgbClr val="512C8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AC92619-DDC6-3C8E-F891-14A17FD093A7}"/>
                  </a:ext>
                </a:extLst>
              </p:cNvPr>
              <p:cNvSpPr txBox="1"/>
              <p:nvPr/>
            </p:nvSpPr>
            <p:spPr>
              <a:xfrm>
                <a:off x="7342021" y="4344402"/>
                <a:ext cx="1114797" cy="552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AC92619-DDC6-3C8E-F891-14A17FD09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021" y="4344402"/>
                <a:ext cx="1114797" cy="552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0FED682-A00D-9A09-0F6F-FA943B0D30AB}"/>
                  </a:ext>
                </a:extLst>
              </p:cNvPr>
              <p:cNvSpPr txBox="1"/>
              <p:nvPr/>
            </p:nvSpPr>
            <p:spPr>
              <a:xfrm>
                <a:off x="706428" y="4476980"/>
                <a:ext cx="2758341" cy="1495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Recall, you can view the node embeedding matrix,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, as a table where the rows are nodes and the columns are features</a:t>
                </a:r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0FED682-A00D-9A09-0F6F-FA943B0D3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28" y="4476980"/>
                <a:ext cx="2758341" cy="1495922"/>
              </a:xfrm>
              <a:prstGeom prst="rect">
                <a:avLst/>
              </a:prstGeom>
              <a:blipFill>
                <a:blip r:embed="rId6"/>
                <a:stretch>
                  <a:fillRect l="-1835" t="-1681" r="-1376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5B2B2DD-275B-212C-266B-1DE4C253000A}"/>
                  </a:ext>
                </a:extLst>
              </p:cNvPr>
              <p:cNvSpPr txBox="1"/>
              <p:nvPr/>
            </p:nvSpPr>
            <p:spPr>
              <a:xfrm>
                <a:off x="5462945" y="4330227"/>
                <a:ext cx="1114797" cy="632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5B2B2DD-275B-212C-266B-1DE4C2530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945" y="4330227"/>
                <a:ext cx="1114797" cy="632096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8687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899C-B5F3-2912-4ECB-94F2D1430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33201-F47C-52ED-A07A-4C1DD7897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Decomposing the </a:t>
            </a:r>
            <a:r>
              <a:rPr lang="en-US" dirty="0" err="1"/>
              <a:t>GCN</a:t>
            </a:r>
            <a:r>
              <a:rPr lang="en-US" dirty="0"/>
              <a:t> 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C9B3F-7584-67D8-DE8A-51E74C2D8E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703103" cy="239905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the update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we can write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feature map,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d>
                          <m:dPr>
                            <m:ctrlPr>
                              <a:rPr lang="en-US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, at layer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, as   </a:t>
                </a:r>
                <a:endParaRPr lang="en-US" dirty="0"/>
              </a:p>
              <a:p>
                <a:pPr marL="34607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column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2C9B3F-7584-67D8-DE8A-51E74C2D8E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703103" cy="2399055"/>
              </a:xfrm>
              <a:blipFill>
                <a:blip r:embed="rId2"/>
                <a:stretch>
                  <a:fillRect l="-1661" t="-5263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9E59E4E-4885-252D-1375-5E931E5A1FC6}"/>
              </a:ext>
            </a:extLst>
          </p:cNvPr>
          <p:cNvSpPr/>
          <p:nvPr/>
        </p:nvSpPr>
        <p:spPr>
          <a:xfrm>
            <a:off x="4380117" y="4375224"/>
            <a:ext cx="3962400" cy="20987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54E7A7-0A88-0DA1-561A-55702DA261EC}"/>
              </a:ext>
            </a:extLst>
          </p:cNvPr>
          <p:cNvGrpSpPr/>
          <p:nvPr/>
        </p:nvGrpSpPr>
        <p:grpSpPr>
          <a:xfrm rot="16200000">
            <a:off x="4402436" y="5310306"/>
            <a:ext cx="2098767" cy="228601"/>
            <a:chOff x="6534150" y="3407980"/>
            <a:chExt cx="3540125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46285C-D64F-AFB2-C601-EA0236E32C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71951D-39DF-4329-2FB2-0D552A324D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603DB8-D399-D538-609E-C53E99393B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681CD3-1EFA-B2BA-30CB-7D605E4A94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9A1577-2E2B-5D4F-6214-ADE0493E1F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53D257-DB1C-FDE8-DBEC-375B3D936E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D1EAD4-6514-D0A5-0617-CE02E40D2E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24EEC0-D44E-3807-0DAF-E59DA2DEA258}"/>
                  </a:ext>
                </a:extLst>
              </p:cNvPr>
              <p:cNvSpPr txBox="1"/>
              <p:nvPr/>
            </p:nvSpPr>
            <p:spPr>
              <a:xfrm>
                <a:off x="8602906" y="3872187"/>
                <a:ext cx="2879660" cy="405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feature map (vector)</a:t>
                </a:r>
                <a:endParaRPr lang="en-US" sz="2000" dirty="0">
                  <a:solidFill>
                    <a:schemeClr val="accent6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24EEC0-D44E-3807-0DAF-E59DA2DEA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906" y="3872187"/>
                <a:ext cx="2879660" cy="405624"/>
              </a:xfrm>
              <a:prstGeom prst="rect">
                <a:avLst/>
              </a:prstGeom>
              <a:blipFill>
                <a:blip r:embed="rId3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EA072B-7E75-71F1-3183-4910BABEED08}"/>
              </a:ext>
            </a:extLst>
          </p:cNvPr>
          <p:cNvCxnSpPr>
            <a:cxnSpLocks/>
            <a:stCxn id="14" idx="1"/>
            <a:endCxn id="48" idx="0"/>
          </p:cNvCxnSpPr>
          <p:nvPr/>
        </p:nvCxnSpPr>
        <p:spPr>
          <a:xfrm flipH="1">
            <a:off x="5445167" y="4074999"/>
            <a:ext cx="3157739" cy="188775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F4AB2E9-4F01-E36F-622D-883E5461588A}"/>
              </a:ext>
            </a:extLst>
          </p:cNvPr>
          <p:cNvSpPr>
            <a:spLocks noChangeAspect="1"/>
          </p:cNvSpPr>
          <p:nvPr/>
        </p:nvSpPr>
        <p:spPr>
          <a:xfrm rot="10800000">
            <a:off x="5918880" y="5614925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F06B23-9A71-D7D8-F371-2B902B495DB6}"/>
              </a:ext>
            </a:extLst>
          </p:cNvPr>
          <p:cNvSpPr>
            <a:spLocks noChangeAspect="1"/>
          </p:cNvSpPr>
          <p:nvPr/>
        </p:nvSpPr>
        <p:spPr>
          <a:xfrm rot="10800000">
            <a:off x="6223499" y="5614925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5B6A2A-E5AD-3A8C-0A9A-2608707AE990}"/>
              </a:ext>
            </a:extLst>
          </p:cNvPr>
          <p:cNvSpPr>
            <a:spLocks noChangeAspect="1"/>
          </p:cNvSpPr>
          <p:nvPr/>
        </p:nvSpPr>
        <p:spPr>
          <a:xfrm rot="10800000">
            <a:off x="5614261" y="5614925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069C2C-8577-0C4C-671E-1B63C9EDB6E7}"/>
              </a:ext>
            </a:extLst>
          </p:cNvPr>
          <p:cNvSpPr>
            <a:spLocks noChangeAspect="1"/>
          </p:cNvSpPr>
          <p:nvPr/>
        </p:nvSpPr>
        <p:spPr>
          <a:xfrm rot="10800000">
            <a:off x="5005022" y="5614925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B02FB4-5251-2759-77C7-CB9658A9F292}"/>
              </a:ext>
            </a:extLst>
          </p:cNvPr>
          <p:cNvSpPr>
            <a:spLocks noChangeAspect="1"/>
          </p:cNvSpPr>
          <p:nvPr/>
        </p:nvSpPr>
        <p:spPr>
          <a:xfrm rot="10800000">
            <a:off x="4700403" y="5614925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AE0AD1-40FF-9963-F209-063E936C3D05}"/>
              </a:ext>
            </a:extLst>
          </p:cNvPr>
          <p:cNvSpPr>
            <a:spLocks noChangeAspect="1"/>
          </p:cNvSpPr>
          <p:nvPr/>
        </p:nvSpPr>
        <p:spPr>
          <a:xfrm rot="10800000">
            <a:off x="4395784" y="5614925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E45D75-97E6-36B5-B0C0-A816F1448449}"/>
              </a:ext>
            </a:extLst>
          </p:cNvPr>
          <p:cNvSpPr>
            <a:spLocks noChangeAspect="1"/>
          </p:cNvSpPr>
          <p:nvPr/>
        </p:nvSpPr>
        <p:spPr>
          <a:xfrm rot="10800000">
            <a:off x="8071465" y="5614926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B0BB0B-58C0-629C-50DA-02EF4FB8E78B}"/>
              </a:ext>
            </a:extLst>
          </p:cNvPr>
          <p:cNvSpPr>
            <a:spLocks noChangeAspect="1"/>
          </p:cNvSpPr>
          <p:nvPr/>
        </p:nvSpPr>
        <p:spPr>
          <a:xfrm rot="10800000">
            <a:off x="7766846" y="5614926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58849B-C2ED-6DD1-9514-A9CA3AF5D3D5}"/>
              </a:ext>
            </a:extLst>
          </p:cNvPr>
          <p:cNvSpPr>
            <a:spLocks noChangeAspect="1"/>
          </p:cNvSpPr>
          <p:nvPr/>
        </p:nvSpPr>
        <p:spPr>
          <a:xfrm rot="10800000">
            <a:off x="7462226" y="5614926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30C380-B34C-35C6-9BCF-A462FE18D22A}"/>
              </a:ext>
            </a:extLst>
          </p:cNvPr>
          <p:cNvSpPr>
            <a:spLocks noChangeAspect="1"/>
          </p:cNvSpPr>
          <p:nvPr/>
        </p:nvSpPr>
        <p:spPr>
          <a:xfrm rot="10800000">
            <a:off x="7157607" y="5614926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6F74039-C0D0-CE1C-A3D8-4BD3088950E0}"/>
              </a:ext>
            </a:extLst>
          </p:cNvPr>
          <p:cNvSpPr>
            <a:spLocks noChangeAspect="1"/>
          </p:cNvSpPr>
          <p:nvPr/>
        </p:nvSpPr>
        <p:spPr>
          <a:xfrm rot="10800000">
            <a:off x="6852988" y="5614926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72E598-54D7-1F5A-DA57-EA305A244A81}"/>
              </a:ext>
            </a:extLst>
          </p:cNvPr>
          <p:cNvSpPr>
            <a:spLocks noChangeAspect="1"/>
          </p:cNvSpPr>
          <p:nvPr/>
        </p:nvSpPr>
        <p:spPr>
          <a:xfrm rot="10800000">
            <a:off x="6548369" y="5614926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8C22DB7-DDD3-5977-31D3-E12BB4C25C4D}"/>
                  </a:ext>
                </a:extLst>
              </p:cNvPr>
              <p:cNvSpPr txBox="1"/>
              <p:nvPr/>
            </p:nvSpPr>
            <p:spPr>
              <a:xfrm>
                <a:off x="4783668" y="6504812"/>
                <a:ext cx="2879660" cy="405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latent features (layer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8C22DB7-DDD3-5977-31D3-E12BB4C25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668" y="6504812"/>
                <a:ext cx="2879660" cy="405624"/>
              </a:xfrm>
              <a:prstGeom prst="rect">
                <a:avLst/>
              </a:prstGeom>
              <a:blipFill>
                <a:blip r:embed="rId4"/>
                <a:stretch>
                  <a:fillRect l="-877" t="-9091" r="-877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4BD97DB7-EE82-2BB5-FE28-1ACA99D2269A}"/>
              </a:ext>
            </a:extLst>
          </p:cNvPr>
          <p:cNvSpPr txBox="1"/>
          <p:nvPr/>
        </p:nvSpPr>
        <p:spPr>
          <a:xfrm rot="16200000">
            <a:off x="3238311" y="5232216"/>
            <a:ext cx="1754498" cy="40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nodes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571FE46-7CD6-A14C-CFC6-358EF1520C44}"/>
              </a:ext>
            </a:extLst>
          </p:cNvPr>
          <p:cNvSpPr/>
          <p:nvPr/>
        </p:nvSpPr>
        <p:spPr>
          <a:xfrm>
            <a:off x="5276074" y="4263774"/>
            <a:ext cx="338186" cy="2342508"/>
          </a:xfrm>
          <a:prstGeom prst="roundRect">
            <a:avLst/>
          </a:prstGeom>
          <a:solidFill>
            <a:srgbClr val="512C8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77EF5D4-F2F5-F9CF-2F7F-A566BB351336}"/>
              </a:ext>
            </a:extLst>
          </p:cNvPr>
          <p:cNvSpPr/>
          <p:nvPr/>
        </p:nvSpPr>
        <p:spPr>
          <a:xfrm>
            <a:off x="4380116" y="5560133"/>
            <a:ext cx="4023845" cy="338185"/>
          </a:xfrm>
          <a:prstGeom prst="roundRect">
            <a:avLst/>
          </a:prstGeom>
          <a:solidFill>
            <a:srgbClr val="B84D0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A709EBC-E056-E61C-A0B8-BB237CC5E04B}"/>
                  </a:ext>
                </a:extLst>
              </p:cNvPr>
              <p:cNvSpPr txBox="1"/>
              <p:nvPr/>
            </p:nvSpPr>
            <p:spPr>
              <a:xfrm>
                <a:off x="9082355" y="6356645"/>
                <a:ext cx="23565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cs typeface="Arial" panose="020B0604020202020204" pitchFamily="34" charset="0"/>
                  </a:rPr>
                  <a:t>embedding</a:t>
                </a: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A709EBC-E056-E61C-A0B8-BB237CC5E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355" y="6356645"/>
                <a:ext cx="2356589" cy="400110"/>
              </a:xfrm>
              <a:prstGeom prst="rect">
                <a:avLst/>
              </a:prstGeom>
              <a:blipFill>
                <a:blip r:embed="rId5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7249419-9A25-0B46-9BF5-E4587327F6C2}"/>
              </a:ext>
            </a:extLst>
          </p:cNvPr>
          <p:cNvCxnSpPr>
            <a:cxnSpLocks/>
            <a:stCxn id="52" idx="1"/>
            <a:endCxn id="51" idx="3"/>
          </p:cNvCxnSpPr>
          <p:nvPr/>
        </p:nvCxnSpPr>
        <p:spPr>
          <a:xfrm flipH="1" flipV="1">
            <a:off x="8403961" y="5729226"/>
            <a:ext cx="678394" cy="827474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E33831-9B51-E5CF-4C94-D95545F87F77}"/>
                  </a:ext>
                </a:extLst>
              </p:cNvPr>
              <p:cNvSpPr txBox="1"/>
              <p:nvPr/>
            </p:nvSpPr>
            <p:spPr>
              <a:xfrm>
                <a:off x="706428" y="4476980"/>
                <a:ext cx="2758341" cy="1495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Recall, you can view the node embeedding matrix,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, as a table where the rows are nodes and the columns are features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2E33831-9B51-E5CF-4C94-D95545F87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28" y="4476980"/>
                <a:ext cx="2758341" cy="1495922"/>
              </a:xfrm>
              <a:prstGeom prst="rect">
                <a:avLst/>
              </a:prstGeom>
              <a:blipFill>
                <a:blip r:embed="rId6"/>
                <a:stretch>
                  <a:fillRect l="-1835" t="-1681" r="-1376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3A10AF-6164-B36B-F36F-0B6EA28C96DA}"/>
                  </a:ext>
                </a:extLst>
              </p:cNvPr>
              <p:cNvSpPr txBox="1"/>
              <p:nvPr/>
            </p:nvSpPr>
            <p:spPr>
              <a:xfrm>
                <a:off x="7342021" y="4344402"/>
                <a:ext cx="1114797" cy="552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3A10AF-6164-B36B-F36F-0B6EA28C9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021" y="4344402"/>
                <a:ext cx="1114797" cy="5522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C674AD-AB9D-5277-E34D-8A8EFFBDC165}"/>
                  </a:ext>
                </a:extLst>
              </p:cNvPr>
              <p:cNvSpPr txBox="1"/>
              <p:nvPr/>
            </p:nvSpPr>
            <p:spPr>
              <a:xfrm>
                <a:off x="5462945" y="4330227"/>
                <a:ext cx="1114797" cy="632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C674AD-AB9D-5277-E34D-8A8EFFBDC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945" y="4330227"/>
                <a:ext cx="1114797" cy="632096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50467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64D64-7736-4B00-EBAF-BAB0AED4B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9AEF-F9C9-29E1-9CA5-DB953703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Decomposing the </a:t>
            </a:r>
            <a:r>
              <a:rPr lang="en-US" dirty="0" err="1"/>
              <a:t>GCN</a:t>
            </a:r>
            <a:r>
              <a:rPr lang="en-US" dirty="0"/>
              <a:t> 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E33C4C-2599-4C4D-82D1-078EB9D2EF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703103" cy="293003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the update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we can write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feature map,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d>
                          <m:dPr>
                            <m:ctrlPr>
                              <a:rPr lang="en-US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, at layer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, as   </a:t>
                </a:r>
                <a:endParaRPr lang="en-US" dirty="0"/>
              </a:p>
              <a:p>
                <a:pPr marL="34607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column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feature for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at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E33C4C-2599-4C4D-82D1-078EB9D2EF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703103" cy="2930033"/>
              </a:xfrm>
              <a:blipFill>
                <a:blip r:embed="rId2"/>
                <a:stretch>
                  <a:fillRect l="-1661" t="-4310" b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0339176-882F-9C0B-9F3E-91F39F69A009}"/>
              </a:ext>
            </a:extLst>
          </p:cNvPr>
          <p:cNvSpPr/>
          <p:nvPr/>
        </p:nvSpPr>
        <p:spPr>
          <a:xfrm>
            <a:off x="4380117" y="4375224"/>
            <a:ext cx="3962400" cy="20987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B7BE4C-E6D3-0D73-5AAF-649A102C9646}"/>
              </a:ext>
            </a:extLst>
          </p:cNvPr>
          <p:cNvGrpSpPr/>
          <p:nvPr/>
        </p:nvGrpSpPr>
        <p:grpSpPr>
          <a:xfrm rot="16200000">
            <a:off x="4402436" y="5310306"/>
            <a:ext cx="2098767" cy="228601"/>
            <a:chOff x="6534150" y="3407980"/>
            <a:chExt cx="3540125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39CC35-3D56-06B3-DD4A-E7E6BC62F4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334CF36-5B56-4810-5869-C4C9B6C408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7D554C-3D5C-C28D-B70B-594B4019DB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80A28EF-D5C3-C9B4-82CA-7C2D1D7C07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CE6C0D-B1D0-9D0B-4560-4735A8AFEC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A0A081-2E6E-D920-A892-877B2C2E37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B596B3-3F68-8841-4B44-8D5A0F08F5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29BF0B-F409-4D40-2607-5890F6FDEEAC}"/>
                  </a:ext>
                </a:extLst>
              </p:cNvPr>
              <p:cNvSpPr txBox="1"/>
              <p:nvPr/>
            </p:nvSpPr>
            <p:spPr>
              <a:xfrm>
                <a:off x="8602906" y="3872187"/>
                <a:ext cx="2879660" cy="405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feature map (vector)</a:t>
                </a:r>
                <a:endParaRPr lang="en-US" sz="2000" dirty="0">
                  <a:solidFill>
                    <a:schemeClr val="accent6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29BF0B-F409-4D40-2607-5890F6FDE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2906" y="3872187"/>
                <a:ext cx="2879660" cy="405624"/>
              </a:xfrm>
              <a:prstGeom prst="rect">
                <a:avLst/>
              </a:prstGeom>
              <a:blipFill>
                <a:blip r:embed="rId3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055A93-3302-3808-DDBC-FC0F228A715C}"/>
              </a:ext>
            </a:extLst>
          </p:cNvPr>
          <p:cNvCxnSpPr>
            <a:cxnSpLocks/>
            <a:stCxn id="14" idx="1"/>
            <a:endCxn id="48" idx="0"/>
          </p:cNvCxnSpPr>
          <p:nvPr/>
        </p:nvCxnSpPr>
        <p:spPr>
          <a:xfrm flipH="1">
            <a:off x="5445167" y="4074999"/>
            <a:ext cx="3157739" cy="188775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4C01D2E-65C9-C247-3383-B760A78B6BD7}"/>
              </a:ext>
            </a:extLst>
          </p:cNvPr>
          <p:cNvSpPr>
            <a:spLocks noChangeAspect="1"/>
          </p:cNvSpPr>
          <p:nvPr/>
        </p:nvSpPr>
        <p:spPr>
          <a:xfrm rot="10800000">
            <a:off x="5918880" y="5614925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C98AEE-C0B3-9B4F-A94E-28BEFA5D3896}"/>
              </a:ext>
            </a:extLst>
          </p:cNvPr>
          <p:cNvSpPr>
            <a:spLocks noChangeAspect="1"/>
          </p:cNvSpPr>
          <p:nvPr/>
        </p:nvSpPr>
        <p:spPr>
          <a:xfrm rot="10800000">
            <a:off x="6223499" y="5614925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C39F51-5370-4B10-47A8-F24776980DF9}"/>
              </a:ext>
            </a:extLst>
          </p:cNvPr>
          <p:cNvSpPr>
            <a:spLocks noChangeAspect="1"/>
          </p:cNvSpPr>
          <p:nvPr/>
        </p:nvSpPr>
        <p:spPr>
          <a:xfrm rot="10800000">
            <a:off x="5614261" y="5614925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169508-C7CC-7E49-43A6-8B1B87EC3217}"/>
              </a:ext>
            </a:extLst>
          </p:cNvPr>
          <p:cNvSpPr>
            <a:spLocks noChangeAspect="1"/>
          </p:cNvSpPr>
          <p:nvPr/>
        </p:nvSpPr>
        <p:spPr>
          <a:xfrm rot="10800000">
            <a:off x="5005022" y="5614925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B6B00D-C161-49DA-12FA-958E4937D25D}"/>
              </a:ext>
            </a:extLst>
          </p:cNvPr>
          <p:cNvSpPr>
            <a:spLocks noChangeAspect="1"/>
          </p:cNvSpPr>
          <p:nvPr/>
        </p:nvSpPr>
        <p:spPr>
          <a:xfrm rot="10800000">
            <a:off x="4700403" y="5614925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6AC62F-7878-CCA6-1C4B-AB7B0BA38BFF}"/>
              </a:ext>
            </a:extLst>
          </p:cNvPr>
          <p:cNvSpPr>
            <a:spLocks noChangeAspect="1"/>
          </p:cNvSpPr>
          <p:nvPr/>
        </p:nvSpPr>
        <p:spPr>
          <a:xfrm rot="10800000">
            <a:off x="4395784" y="5614925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0634D2-943C-DA57-CF50-A890952E94CF}"/>
              </a:ext>
            </a:extLst>
          </p:cNvPr>
          <p:cNvSpPr>
            <a:spLocks noChangeAspect="1"/>
          </p:cNvSpPr>
          <p:nvPr/>
        </p:nvSpPr>
        <p:spPr>
          <a:xfrm rot="10800000">
            <a:off x="8071465" y="5614926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4A65AE-6181-0495-62B3-BBE8213A8A0F}"/>
              </a:ext>
            </a:extLst>
          </p:cNvPr>
          <p:cNvSpPr>
            <a:spLocks noChangeAspect="1"/>
          </p:cNvSpPr>
          <p:nvPr/>
        </p:nvSpPr>
        <p:spPr>
          <a:xfrm rot="10800000">
            <a:off x="7766846" y="5614926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938FAC-36FF-528B-397A-06C8BAFD82A2}"/>
              </a:ext>
            </a:extLst>
          </p:cNvPr>
          <p:cNvSpPr>
            <a:spLocks noChangeAspect="1"/>
          </p:cNvSpPr>
          <p:nvPr/>
        </p:nvSpPr>
        <p:spPr>
          <a:xfrm rot="10800000">
            <a:off x="7462226" y="5614926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E0A5E6-AC9B-166C-C661-7A5471E4067A}"/>
              </a:ext>
            </a:extLst>
          </p:cNvPr>
          <p:cNvSpPr>
            <a:spLocks noChangeAspect="1"/>
          </p:cNvSpPr>
          <p:nvPr/>
        </p:nvSpPr>
        <p:spPr>
          <a:xfrm rot="10800000">
            <a:off x="7157607" y="5614926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E0769F-D80C-40E4-86F5-493D67991371}"/>
              </a:ext>
            </a:extLst>
          </p:cNvPr>
          <p:cNvSpPr>
            <a:spLocks noChangeAspect="1"/>
          </p:cNvSpPr>
          <p:nvPr/>
        </p:nvSpPr>
        <p:spPr>
          <a:xfrm rot="10800000">
            <a:off x="6852988" y="5614926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1EAF5FE-FF7D-9B8E-7844-EE5417E31AE0}"/>
              </a:ext>
            </a:extLst>
          </p:cNvPr>
          <p:cNvSpPr>
            <a:spLocks noChangeAspect="1"/>
          </p:cNvSpPr>
          <p:nvPr/>
        </p:nvSpPr>
        <p:spPr>
          <a:xfrm rot="10800000">
            <a:off x="6548369" y="5614926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35F42C7-46CE-7CD4-C521-F0E38064C3C8}"/>
                  </a:ext>
                </a:extLst>
              </p:cNvPr>
              <p:cNvSpPr txBox="1"/>
              <p:nvPr/>
            </p:nvSpPr>
            <p:spPr>
              <a:xfrm>
                <a:off x="4783668" y="6504812"/>
                <a:ext cx="2879660" cy="405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latent features (layer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35F42C7-46CE-7CD4-C521-F0E38064C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668" y="6504812"/>
                <a:ext cx="2879660" cy="405624"/>
              </a:xfrm>
              <a:prstGeom prst="rect">
                <a:avLst/>
              </a:prstGeom>
              <a:blipFill>
                <a:blip r:embed="rId4"/>
                <a:stretch>
                  <a:fillRect l="-877" t="-9091" r="-877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3FC8BBB4-AB96-83A3-46F0-519EA6062DC0}"/>
              </a:ext>
            </a:extLst>
          </p:cNvPr>
          <p:cNvSpPr txBox="1"/>
          <p:nvPr/>
        </p:nvSpPr>
        <p:spPr>
          <a:xfrm rot="16200000">
            <a:off x="3238311" y="5232216"/>
            <a:ext cx="1754498" cy="40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nodes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6208897-30C6-BE6E-40E9-9656DFF85D12}"/>
              </a:ext>
            </a:extLst>
          </p:cNvPr>
          <p:cNvSpPr/>
          <p:nvPr/>
        </p:nvSpPr>
        <p:spPr>
          <a:xfrm>
            <a:off x="5276074" y="4263774"/>
            <a:ext cx="338186" cy="2342508"/>
          </a:xfrm>
          <a:prstGeom prst="roundRect">
            <a:avLst/>
          </a:prstGeom>
          <a:solidFill>
            <a:srgbClr val="512C8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4256810-3C86-C143-9603-25893C462DB1}"/>
              </a:ext>
            </a:extLst>
          </p:cNvPr>
          <p:cNvSpPr/>
          <p:nvPr/>
        </p:nvSpPr>
        <p:spPr>
          <a:xfrm>
            <a:off x="4380116" y="5560133"/>
            <a:ext cx="4023845" cy="338185"/>
          </a:xfrm>
          <a:prstGeom prst="roundRect">
            <a:avLst/>
          </a:prstGeom>
          <a:solidFill>
            <a:srgbClr val="B84D0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7587AF-8BB6-DFF2-71F4-285FDB8F18AF}"/>
                  </a:ext>
                </a:extLst>
              </p:cNvPr>
              <p:cNvSpPr txBox="1"/>
              <p:nvPr/>
            </p:nvSpPr>
            <p:spPr>
              <a:xfrm>
                <a:off x="9082355" y="6356645"/>
                <a:ext cx="23565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cs typeface="Arial" panose="020B0604020202020204" pitchFamily="34" charset="0"/>
                  </a:rPr>
                  <a:t>embedding</a:t>
                </a: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77587AF-8BB6-DFF2-71F4-285FDB8F1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355" y="6356645"/>
                <a:ext cx="2356589" cy="400110"/>
              </a:xfrm>
              <a:prstGeom prst="rect">
                <a:avLst/>
              </a:prstGeom>
              <a:blipFill>
                <a:blip r:embed="rId5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6C8BFB2-7A72-976A-E046-99012DE4C161}"/>
              </a:ext>
            </a:extLst>
          </p:cNvPr>
          <p:cNvCxnSpPr>
            <a:cxnSpLocks/>
            <a:stCxn id="52" idx="1"/>
            <a:endCxn id="51" idx="3"/>
          </p:cNvCxnSpPr>
          <p:nvPr/>
        </p:nvCxnSpPr>
        <p:spPr>
          <a:xfrm flipH="1" flipV="1">
            <a:off x="8403961" y="5729226"/>
            <a:ext cx="678394" cy="827474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5E4110-8A53-3BB8-584B-221AFB3B19D6}"/>
                  </a:ext>
                </a:extLst>
              </p:cNvPr>
              <p:cNvSpPr txBox="1"/>
              <p:nvPr/>
            </p:nvSpPr>
            <p:spPr>
              <a:xfrm>
                <a:off x="8778940" y="4883456"/>
                <a:ext cx="2879660" cy="405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feature for node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en-US" sz="2000" dirty="0">
                  <a:solidFill>
                    <a:schemeClr val="accent6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D5E4110-8A53-3BB8-584B-221AFB3B1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940" y="4883456"/>
                <a:ext cx="2879660" cy="405624"/>
              </a:xfrm>
              <a:prstGeom prst="rect">
                <a:avLst/>
              </a:prstGeom>
              <a:blipFill>
                <a:blip r:embed="rId6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val 60">
            <a:extLst>
              <a:ext uri="{FF2B5EF4-FFF2-40B4-BE49-F238E27FC236}">
                <a16:creationId xmlns:a16="http://schemas.microsoft.com/office/drawing/2014/main" id="{44F803C8-6110-E2D9-E5A1-8C5F489283DA}"/>
              </a:ext>
            </a:extLst>
          </p:cNvPr>
          <p:cNvSpPr/>
          <p:nvPr/>
        </p:nvSpPr>
        <p:spPr>
          <a:xfrm>
            <a:off x="5140547" y="5424606"/>
            <a:ext cx="609239" cy="609238"/>
          </a:xfrm>
          <a:prstGeom prst="ellipse">
            <a:avLst/>
          </a:prstGeom>
          <a:solidFill>
            <a:srgbClr val="00B050">
              <a:alpha val="25098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08F583A-712B-E404-2A09-9FF939F97958}"/>
              </a:ext>
            </a:extLst>
          </p:cNvPr>
          <p:cNvCxnSpPr>
            <a:cxnSpLocks/>
            <a:stCxn id="60" idx="1"/>
            <a:endCxn id="61" idx="6"/>
          </p:cNvCxnSpPr>
          <p:nvPr/>
        </p:nvCxnSpPr>
        <p:spPr>
          <a:xfrm flipH="1">
            <a:off x="5749786" y="5086268"/>
            <a:ext cx="3029154" cy="642957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463226-1A94-4FA8-AB31-7F22A2892C1D}"/>
                  </a:ext>
                </a:extLst>
              </p:cNvPr>
              <p:cNvSpPr txBox="1"/>
              <p:nvPr/>
            </p:nvSpPr>
            <p:spPr>
              <a:xfrm>
                <a:off x="706428" y="4476980"/>
                <a:ext cx="2758341" cy="1495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Recall, you can view the node embeedding matrix,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, as a table where the rows are nodes and the columns are features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463226-1A94-4FA8-AB31-7F22A2892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28" y="4476980"/>
                <a:ext cx="2758341" cy="1495922"/>
              </a:xfrm>
              <a:prstGeom prst="rect">
                <a:avLst/>
              </a:prstGeom>
              <a:blipFill>
                <a:blip r:embed="rId7"/>
                <a:stretch>
                  <a:fillRect l="-1835" t="-1681" r="-1376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849E4F-64F6-F794-0D03-9202F58A7B05}"/>
                  </a:ext>
                </a:extLst>
              </p:cNvPr>
              <p:cNvSpPr txBox="1"/>
              <p:nvPr/>
            </p:nvSpPr>
            <p:spPr>
              <a:xfrm>
                <a:off x="7342021" y="4344402"/>
                <a:ext cx="1114797" cy="552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849E4F-64F6-F794-0D03-9202F58A7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021" y="4344402"/>
                <a:ext cx="1114797" cy="5522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8790BE-9C46-226A-BDC2-4D2AAEA784C5}"/>
                  </a:ext>
                </a:extLst>
              </p:cNvPr>
              <p:cNvSpPr txBox="1"/>
              <p:nvPr/>
            </p:nvSpPr>
            <p:spPr>
              <a:xfrm>
                <a:off x="5462945" y="4330227"/>
                <a:ext cx="1114797" cy="632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8790BE-9C46-226A-BDC2-4D2AAEA78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945" y="4330227"/>
                <a:ext cx="1114797" cy="632096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54036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0EFD1-FEFF-DB8E-56DC-A13CA6E9B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9E0B-77FE-840E-3280-E010D8617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gradient saliency maps for </a:t>
            </a:r>
            <a:r>
              <a:rPr lang="en-US" dirty="0" err="1"/>
              <a:t>GCNs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00B22-02C4-3019-652E-BA0719538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9018918" cy="32639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graph classification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 is to assess node importance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a </a:t>
            </a:r>
            <a:r>
              <a:rPr lang="en-US" dirty="0" err="1"/>
              <a:t>GNN</a:t>
            </a:r>
            <a:r>
              <a:rPr lang="en-US" dirty="0"/>
              <a:t> with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Arbitrary number of graph convolutional layers (</a:t>
            </a:r>
            <a:r>
              <a:rPr lang="en-US" dirty="0" err="1"/>
              <a:t>GCNs</a:t>
            </a:r>
            <a:r>
              <a:rPr lang="en-US" dirty="0"/>
              <a:t>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Followed by a global mean pooling (</a:t>
            </a:r>
            <a:r>
              <a:rPr lang="en-US" sz="2800" b="1" dirty="0" err="1">
                <a:solidFill>
                  <a:schemeClr val="accent6">
                    <a:lumMod val="50000"/>
                    <a:lumOff val="50000"/>
                  </a:schemeClr>
                </a:solidFill>
              </a:rPr>
              <a:t>GMP</a:t>
            </a:r>
            <a:r>
              <a:rPr lang="en-US" sz="2800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) layer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 err="1"/>
              <a:t>GMP</a:t>
            </a:r>
            <a:r>
              <a:rPr lang="en-US" dirty="0"/>
              <a:t> layers input to a classifier (e.g., fully connected output layer) </a:t>
            </a:r>
          </a:p>
        </p:txBody>
      </p:sp>
    </p:spTree>
    <p:extLst>
      <p:ext uri="{BB962C8B-B14F-4D97-AF65-F5344CB8AC3E}">
        <p14:creationId xmlns:p14="http://schemas.microsoft.com/office/powerpoint/2010/main" val="85806849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7396A-BD04-F6EE-7EE3-097B772F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6837F-03CB-0ADF-F87E-5451A849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Decomposing the </a:t>
            </a:r>
            <a:r>
              <a:rPr lang="en-US" dirty="0" err="1"/>
              <a:t>GCN</a:t>
            </a:r>
            <a:r>
              <a:rPr lang="en-US" dirty="0"/>
              <a:t> 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AC16F-2C9A-8FD3-87CE-2B7DFB9ECC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703103" cy="219104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be the </a:t>
                </a:r>
                <a:r>
                  <a:rPr lang="en-US" b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final </a:t>
                </a:r>
                <a:r>
                  <a:rPr lang="en-US" b="1" dirty="0" err="1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GCN</a:t>
                </a:r>
                <a:r>
                  <a:rPr lang="en-US" b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layer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global mean pooling feature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, is given by</a:t>
                </a:r>
              </a:p>
              <a:p>
                <a:pPr marL="34607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the number of nodes in the graph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DAC16F-2C9A-8FD3-87CE-2B7DFB9ECC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703103" cy="2191049"/>
              </a:xfrm>
              <a:blipFill>
                <a:blip r:embed="rId2"/>
                <a:stretch>
                  <a:fillRect l="-1661" t="-20231" b="-66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0A2BBBE-E044-BB90-41A0-14A04B6C0A11}"/>
              </a:ext>
            </a:extLst>
          </p:cNvPr>
          <p:cNvSpPr/>
          <p:nvPr/>
        </p:nvSpPr>
        <p:spPr>
          <a:xfrm>
            <a:off x="4380117" y="4375224"/>
            <a:ext cx="3962400" cy="20987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577814-A337-7EAB-F5B0-D74CE6DCCA47}"/>
              </a:ext>
            </a:extLst>
          </p:cNvPr>
          <p:cNvGrpSpPr/>
          <p:nvPr/>
        </p:nvGrpSpPr>
        <p:grpSpPr>
          <a:xfrm rot="16200000">
            <a:off x="4402436" y="5310306"/>
            <a:ext cx="2098767" cy="228601"/>
            <a:chOff x="6534150" y="3407980"/>
            <a:chExt cx="3540125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384605-0EC6-E8C6-174E-E86BFE29B3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9A4C9A-BD56-9429-8298-26E2A09C5A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376FE1-EAD5-40FC-A0BC-3A7C96838A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466E58B-2A9C-C63C-77A5-0455B95E46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8323A2-E09C-3573-8AAD-5EF11034CF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7518C1-698C-7704-310D-A41D7BC1CF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17622C-678C-1102-0842-219463A7FC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1CFA24-9977-1254-8A6F-19E02040C689}"/>
              </a:ext>
            </a:extLst>
          </p:cNvPr>
          <p:cNvCxnSpPr>
            <a:cxnSpLocks/>
            <a:stCxn id="60" idx="1"/>
            <a:endCxn id="58" idx="3"/>
          </p:cNvCxnSpPr>
          <p:nvPr/>
        </p:nvCxnSpPr>
        <p:spPr>
          <a:xfrm flipH="1">
            <a:off x="5764536" y="4091132"/>
            <a:ext cx="3150336" cy="14321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1D38F4D-D15C-9BE8-A400-E4AAF0C93D23}"/>
              </a:ext>
            </a:extLst>
          </p:cNvPr>
          <p:cNvSpPr>
            <a:spLocks noChangeAspect="1"/>
          </p:cNvSpPr>
          <p:nvPr/>
        </p:nvSpPr>
        <p:spPr>
          <a:xfrm rot="10800000">
            <a:off x="5918880" y="5614925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8F608D-CF12-521F-D05E-82D48AE319D9}"/>
              </a:ext>
            </a:extLst>
          </p:cNvPr>
          <p:cNvSpPr>
            <a:spLocks noChangeAspect="1"/>
          </p:cNvSpPr>
          <p:nvPr/>
        </p:nvSpPr>
        <p:spPr>
          <a:xfrm rot="10800000">
            <a:off x="6223499" y="5614925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3B0781-B94D-38F0-834B-6E3426A18FFB}"/>
              </a:ext>
            </a:extLst>
          </p:cNvPr>
          <p:cNvSpPr>
            <a:spLocks noChangeAspect="1"/>
          </p:cNvSpPr>
          <p:nvPr/>
        </p:nvSpPr>
        <p:spPr>
          <a:xfrm rot="10800000">
            <a:off x="5614261" y="5614925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A325C7-31F5-C8C0-C069-CBD7579945C9}"/>
              </a:ext>
            </a:extLst>
          </p:cNvPr>
          <p:cNvSpPr>
            <a:spLocks noChangeAspect="1"/>
          </p:cNvSpPr>
          <p:nvPr/>
        </p:nvSpPr>
        <p:spPr>
          <a:xfrm rot="10800000">
            <a:off x="5005022" y="5614925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32E097-1196-2CB1-BD29-127CD4FB6935}"/>
              </a:ext>
            </a:extLst>
          </p:cNvPr>
          <p:cNvSpPr>
            <a:spLocks noChangeAspect="1"/>
          </p:cNvSpPr>
          <p:nvPr/>
        </p:nvSpPr>
        <p:spPr>
          <a:xfrm rot="10800000">
            <a:off x="4700403" y="5614925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2A0718-54D9-3980-8523-876B96070D0B}"/>
              </a:ext>
            </a:extLst>
          </p:cNvPr>
          <p:cNvSpPr>
            <a:spLocks noChangeAspect="1"/>
          </p:cNvSpPr>
          <p:nvPr/>
        </p:nvSpPr>
        <p:spPr>
          <a:xfrm rot="10800000">
            <a:off x="4395784" y="5614925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E3FB1F-C958-C547-9548-24608DAE877D}"/>
              </a:ext>
            </a:extLst>
          </p:cNvPr>
          <p:cNvSpPr>
            <a:spLocks noChangeAspect="1"/>
          </p:cNvSpPr>
          <p:nvPr/>
        </p:nvSpPr>
        <p:spPr>
          <a:xfrm rot="10800000">
            <a:off x="8071465" y="5614926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9ABFD6A-6B4F-A9AA-602A-673CD3F55860}"/>
              </a:ext>
            </a:extLst>
          </p:cNvPr>
          <p:cNvSpPr>
            <a:spLocks noChangeAspect="1"/>
          </p:cNvSpPr>
          <p:nvPr/>
        </p:nvSpPr>
        <p:spPr>
          <a:xfrm rot="10800000">
            <a:off x="7766846" y="5614926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F15AA0-7B4B-5DCF-2643-FA36652AD828}"/>
              </a:ext>
            </a:extLst>
          </p:cNvPr>
          <p:cNvSpPr>
            <a:spLocks noChangeAspect="1"/>
          </p:cNvSpPr>
          <p:nvPr/>
        </p:nvSpPr>
        <p:spPr>
          <a:xfrm rot="10800000">
            <a:off x="7462226" y="5614926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46D910-5662-A7CF-943D-CF2363183578}"/>
              </a:ext>
            </a:extLst>
          </p:cNvPr>
          <p:cNvSpPr>
            <a:spLocks noChangeAspect="1"/>
          </p:cNvSpPr>
          <p:nvPr/>
        </p:nvSpPr>
        <p:spPr>
          <a:xfrm rot="10800000">
            <a:off x="7157607" y="5614926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98013A-51D5-C564-32C9-6619C60365BD}"/>
              </a:ext>
            </a:extLst>
          </p:cNvPr>
          <p:cNvSpPr>
            <a:spLocks noChangeAspect="1"/>
          </p:cNvSpPr>
          <p:nvPr/>
        </p:nvSpPr>
        <p:spPr>
          <a:xfrm rot="10800000">
            <a:off x="6852988" y="5614926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CED996-DB88-38E3-8061-473E1318B67F}"/>
              </a:ext>
            </a:extLst>
          </p:cNvPr>
          <p:cNvSpPr>
            <a:spLocks noChangeAspect="1"/>
          </p:cNvSpPr>
          <p:nvPr/>
        </p:nvSpPr>
        <p:spPr>
          <a:xfrm rot="10800000">
            <a:off x="6548369" y="5614926"/>
            <a:ext cx="271052" cy="2286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A10CCAE-9AB2-289A-E870-760D389686D0}"/>
                  </a:ext>
                </a:extLst>
              </p:cNvPr>
              <p:cNvSpPr txBox="1"/>
              <p:nvPr/>
            </p:nvSpPr>
            <p:spPr>
              <a:xfrm>
                <a:off x="4783668" y="6504812"/>
                <a:ext cx="2879660" cy="405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latent features (layer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A10CCAE-9AB2-289A-E870-760D38968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668" y="6504812"/>
                <a:ext cx="2879660" cy="405624"/>
              </a:xfrm>
              <a:prstGeom prst="rect">
                <a:avLst/>
              </a:prstGeom>
              <a:blipFill>
                <a:blip r:embed="rId3"/>
                <a:stretch>
                  <a:fillRect l="-1316" t="-9091" r="-1316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B3E3D093-7173-BB75-A7C1-D9439D40C587}"/>
              </a:ext>
            </a:extLst>
          </p:cNvPr>
          <p:cNvSpPr txBox="1"/>
          <p:nvPr/>
        </p:nvSpPr>
        <p:spPr>
          <a:xfrm rot="16200000">
            <a:off x="3238311" y="5232216"/>
            <a:ext cx="1754498" cy="40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nodes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DA87E69-9FE4-60EB-3F88-2DBAF8E65266}"/>
              </a:ext>
            </a:extLst>
          </p:cNvPr>
          <p:cNvSpPr/>
          <p:nvPr/>
        </p:nvSpPr>
        <p:spPr>
          <a:xfrm>
            <a:off x="5276074" y="4263774"/>
            <a:ext cx="338186" cy="2342508"/>
          </a:xfrm>
          <a:prstGeom prst="roundRect">
            <a:avLst/>
          </a:prstGeom>
          <a:solidFill>
            <a:srgbClr val="512C8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4E8D1613-5E62-D1F0-A498-E3A62CA7527E}"/>
              </a:ext>
            </a:extLst>
          </p:cNvPr>
          <p:cNvSpPr/>
          <p:nvPr/>
        </p:nvSpPr>
        <p:spPr>
          <a:xfrm>
            <a:off x="4380116" y="5560133"/>
            <a:ext cx="4023845" cy="338185"/>
          </a:xfrm>
          <a:prstGeom prst="roundRect">
            <a:avLst/>
          </a:prstGeom>
          <a:solidFill>
            <a:srgbClr val="B84D0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B1DF3D-5D1B-0DDD-7B8C-440EDEB087E8}"/>
                  </a:ext>
                </a:extLst>
              </p:cNvPr>
              <p:cNvSpPr txBox="1"/>
              <p:nvPr/>
            </p:nvSpPr>
            <p:spPr>
              <a:xfrm>
                <a:off x="9082355" y="6356645"/>
                <a:ext cx="23565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cs typeface="Arial" panose="020B0604020202020204" pitchFamily="34" charset="0"/>
                  </a:rPr>
                  <a:t>embedding</a:t>
                </a: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3B1DF3D-5D1B-0DDD-7B8C-440EDEB08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355" y="6356645"/>
                <a:ext cx="2356589" cy="400110"/>
              </a:xfrm>
              <a:prstGeom prst="rect">
                <a:avLst/>
              </a:prstGeom>
              <a:blipFill>
                <a:blip r:embed="rId4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F560614-5BFD-18A9-AAF7-5EF568F034B7}"/>
              </a:ext>
            </a:extLst>
          </p:cNvPr>
          <p:cNvCxnSpPr>
            <a:cxnSpLocks/>
            <a:stCxn id="52" idx="1"/>
            <a:endCxn id="51" idx="3"/>
          </p:cNvCxnSpPr>
          <p:nvPr/>
        </p:nvCxnSpPr>
        <p:spPr>
          <a:xfrm flipH="1" flipV="1">
            <a:off x="8403961" y="5729226"/>
            <a:ext cx="678394" cy="827474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8BA16A-357C-FE83-8C81-B7C509497813}"/>
                  </a:ext>
                </a:extLst>
              </p:cNvPr>
              <p:cNvSpPr txBox="1"/>
              <p:nvPr/>
            </p:nvSpPr>
            <p:spPr>
              <a:xfrm>
                <a:off x="8914872" y="3272767"/>
                <a:ext cx="3052652" cy="1636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is the sum of the elements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feature map (column) of the node embedding matrix at the final </a:t>
                </a:r>
                <a:r>
                  <a:rPr lang="en-US" sz="2000" dirty="0" err="1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GNN</a:t>
                </a:r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layer,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en-US" sz="2000" dirty="0">
                  <a:solidFill>
                    <a:schemeClr val="accent6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8BA16A-357C-FE83-8C81-B7C509497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4872" y="3272767"/>
                <a:ext cx="3052652" cy="1636730"/>
              </a:xfrm>
              <a:prstGeom prst="rect">
                <a:avLst/>
              </a:prstGeom>
              <a:blipFill>
                <a:blip r:embed="rId5"/>
                <a:stretch>
                  <a:fillRect l="-2066" t="-2308" r="-3719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8ABA51-FA38-CC83-9441-8559F9E9CCD8}"/>
                  </a:ext>
                </a:extLst>
              </p:cNvPr>
              <p:cNvSpPr txBox="1"/>
              <p:nvPr/>
            </p:nvSpPr>
            <p:spPr>
              <a:xfrm>
                <a:off x="7342021" y="4344402"/>
                <a:ext cx="1114797" cy="552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8ABA51-FA38-CC83-9441-8559F9E9C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021" y="4344402"/>
                <a:ext cx="1114797" cy="552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835F00-0E39-CFB8-49B2-8001EBF7F6DF}"/>
                  </a:ext>
                </a:extLst>
              </p:cNvPr>
              <p:cNvSpPr txBox="1"/>
              <p:nvPr/>
            </p:nvSpPr>
            <p:spPr>
              <a:xfrm>
                <a:off x="5462945" y="4330227"/>
                <a:ext cx="1114797" cy="632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835F00-0E39-CFB8-49B2-8001EBF7F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945" y="4330227"/>
                <a:ext cx="1114797" cy="632096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63EDCE6F-1146-1B47-6A33-CBD6C3183698}"/>
              </a:ext>
            </a:extLst>
          </p:cNvPr>
          <p:cNvSpPr txBox="1"/>
          <p:nvPr/>
        </p:nvSpPr>
        <p:spPr>
          <a:xfrm>
            <a:off x="5184797" y="3920787"/>
            <a:ext cx="579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⨊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A8DD7E2-2D9C-8AC8-0154-58D977BB1BE6}"/>
              </a:ext>
            </a:extLst>
          </p:cNvPr>
          <p:cNvGrpSpPr/>
          <p:nvPr/>
        </p:nvGrpSpPr>
        <p:grpSpPr>
          <a:xfrm>
            <a:off x="4301259" y="3256382"/>
            <a:ext cx="4155559" cy="740484"/>
            <a:chOff x="4301259" y="3428902"/>
            <a:chExt cx="4155559" cy="74048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80422CE-B2F7-FD3B-3A71-0277DB5DAFC4}"/>
                </a:ext>
              </a:extLst>
            </p:cNvPr>
            <p:cNvGrpSpPr/>
            <p:nvPr/>
          </p:nvGrpSpPr>
          <p:grpSpPr>
            <a:xfrm>
              <a:off x="4380116" y="3831201"/>
              <a:ext cx="4023845" cy="338185"/>
              <a:chOff x="7883933" y="4385356"/>
              <a:chExt cx="4023845" cy="338185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B910CEE7-FAD7-9906-5B23-6E646752CC0E}"/>
                  </a:ext>
                </a:extLst>
              </p:cNvPr>
              <p:cNvSpPr/>
              <p:nvPr/>
            </p:nvSpPr>
            <p:spPr>
              <a:xfrm>
                <a:off x="7883933" y="4385356"/>
                <a:ext cx="4023845" cy="338185"/>
              </a:xfrm>
              <a:prstGeom prst="roundRect">
                <a:avLst/>
              </a:prstGeom>
              <a:solidFill>
                <a:srgbClr val="0045C4">
                  <a:alpha val="2509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7A565D5-5AA3-DAD5-3F71-0D58CFE490F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9422697" y="4440148"/>
                <a:ext cx="271052" cy="228601"/>
              </a:xfrm>
              <a:prstGeom prst="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15936B7-2250-23AF-C73A-EE7F24F1676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9727316" y="4440148"/>
                <a:ext cx="271052" cy="228601"/>
              </a:xfrm>
              <a:prstGeom prst="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28EE9E3-ADB9-A741-CBCB-D563DE356D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9118078" y="4440148"/>
                <a:ext cx="271052" cy="228601"/>
              </a:xfrm>
              <a:prstGeom prst="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A42B072-7BCE-0306-3DD1-00A973F14F2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8508839" y="4440148"/>
                <a:ext cx="271052" cy="228601"/>
              </a:xfrm>
              <a:prstGeom prst="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BE928BC-571E-C9C5-8B74-B1AF3B13C37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8204220" y="4440148"/>
                <a:ext cx="271052" cy="228601"/>
              </a:xfrm>
              <a:prstGeom prst="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FB662B6-0263-8A22-F1BD-064CAA3711A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899601" y="4440148"/>
                <a:ext cx="271052" cy="228601"/>
              </a:xfrm>
              <a:prstGeom prst="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FFDE49F-72ED-6D77-9A47-6330F748956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1575282" y="4440149"/>
                <a:ext cx="271052" cy="228601"/>
              </a:xfrm>
              <a:prstGeom prst="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C0C160D-F5DF-0FB9-3F26-E4CBB8B211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1270663" y="4440149"/>
                <a:ext cx="271052" cy="228601"/>
              </a:xfrm>
              <a:prstGeom prst="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3EE71FD-7572-15C2-10A2-B306B279A39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0966043" y="4440149"/>
                <a:ext cx="271052" cy="228601"/>
              </a:xfrm>
              <a:prstGeom prst="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49448BA-1D72-1C32-AC9A-D1EB93EC2E3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0661424" y="4440149"/>
                <a:ext cx="271052" cy="228601"/>
              </a:xfrm>
              <a:prstGeom prst="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D3AEC29-D8F1-4679-081F-53C759BE509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0356805" y="4440149"/>
                <a:ext cx="271052" cy="228601"/>
              </a:xfrm>
              <a:prstGeom prst="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2F0B286-98ED-493A-ABB0-6CE7B5F7BFA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10052186" y="4440149"/>
                <a:ext cx="271052" cy="228601"/>
              </a:xfrm>
              <a:prstGeom prst="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B9F7FEA-62D3-DA1D-7D9B-0F9A978A187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8811303" y="4440149"/>
                <a:ext cx="271052" cy="228601"/>
              </a:xfrm>
              <a:prstGeom prst="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F78F11-3857-3AF3-BF14-6DF44263B0FA}"/>
                    </a:ext>
                  </a:extLst>
                </p:cNvPr>
                <p:cNvSpPr txBox="1"/>
                <p:nvPr/>
              </p:nvSpPr>
              <p:spPr>
                <a:xfrm>
                  <a:off x="4301259" y="3428902"/>
                  <a:ext cx="46908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3F78F11-3857-3AF3-BF14-6DF44263B0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259" y="3428902"/>
                  <a:ext cx="46908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96E0432-9D67-86DA-FFE7-4BD286046765}"/>
                    </a:ext>
                  </a:extLst>
                </p:cNvPr>
                <p:cNvSpPr txBox="1"/>
                <p:nvPr/>
              </p:nvSpPr>
              <p:spPr>
                <a:xfrm>
                  <a:off x="7987730" y="3433202"/>
                  <a:ext cx="469088" cy="3952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6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d>
                              </m:sup>
                            </m:sSup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96E0432-9D67-86DA-FFE7-4BD2860467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7730" y="3433202"/>
                  <a:ext cx="469088" cy="395236"/>
                </a:xfrm>
                <a:prstGeom prst="rect">
                  <a:avLst/>
                </a:prstGeom>
                <a:blipFill>
                  <a:blip r:embed="rId9"/>
                  <a:stretch>
                    <a:fillRect r="-15789" b="-312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211E829-B876-649C-FAC7-1D83594C4B8E}"/>
                    </a:ext>
                  </a:extLst>
                </p:cNvPr>
                <p:cNvSpPr txBox="1"/>
                <p:nvPr/>
              </p:nvSpPr>
              <p:spPr>
                <a:xfrm>
                  <a:off x="5228401" y="3446154"/>
                  <a:ext cx="46908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211E829-B876-649C-FAC7-1D83594C4B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8401" y="3446154"/>
                  <a:ext cx="469088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3015C7B-7414-D375-534B-B3C6BE954B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0347" y="3629549"/>
              <a:ext cx="458054" cy="2542"/>
            </a:xfrm>
            <a:prstGeom prst="line">
              <a:avLst/>
            </a:prstGeom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909566-880A-CD6E-4B01-B02814828614}"/>
                </a:ext>
              </a:extLst>
            </p:cNvPr>
            <p:cNvCxnSpPr>
              <a:cxnSpLocks/>
              <a:stCxn id="57" idx="3"/>
              <a:endCxn id="56" idx="1"/>
            </p:cNvCxnSpPr>
            <p:nvPr/>
          </p:nvCxnSpPr>
          <p:spPr>
            <a:xfrm>
              <a:off x="5697489" y="3630820"/>
              <a:ext cx="2290241" cy="0"/>
            </a:xfrm>
            <a:prstGeom prst="line">
              <a:avLst/>
            </a:prstGeom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106236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8A1E3-3C32-E6C0-50A6-679379478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A50F-9D16-1340-776B-51E08F296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gradient saliency maps for </a:t>
            </a:r>
            <a:r>
              <a:rPr lang="en-US" dirty="0" err="1"/>
              <a:t>GCNs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F09B4-E130-3A74-8112-F5CCCAC04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701068" cy="29592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graph classification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 is to assess node importance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a </a:t>
            </a:r>
            <a:r>
              <a:rPr lang="en-US" dirty="0" err="1"/>
              <a:t>GNN</a:t>
            </a:r>
            <a:r>
              <a:rPr lang="en-US" dirty="0"/>
              <a:t> with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Arbitrary number of graph convolutional layers (</a:t>
            </a:r>
            <a:r>
              <a:rPr lang="en-US" dirty="0" err="1"/>
              <a:t>GCNs</a:t>
            </a:r>
            <a:r>
              <a:rPr lang="en-US" dirty="0"/>
              <a:t>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Followed by a global mean pooling (</a:t>
            </a:r>
            <a:r>
              <a:rPr lang="en-US" dirty="0" err="1"/>
              <a:t>GMP</a:t>
            </a:r>
            <a:r>
              <a:rPr lang="en-US" dirty="0"/>
              <a:t>) layer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accent6">
                    <a:lumMod val="50000"/>
                    <a:lumOff val="50000"/>
                  </a:schemeClr>
                </a:solidFill>
              </a:rPr>
              <a:t>GMP</a:t>
            </a:r>
            <a:r>
              <a:rPr lang="en-US" sz="2800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 layers input to a classifier (e.g., fully connected output layer) </a:t>
            </a:r>
          </a:p>
        </p:txBody>
      </p:sp>
    </p:spTree>
    <p:extLst>
      <p:ext uri="{BB962C8B-B14F-4D97-AF65-F5344CB8AC3E}">
        <p14:creationId xmlns:p14="http://schemas.microsoft.com/office/powerpoint/2010/main" val="345464282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B1795-3CFE-E57A-C5C2-3C01DF29B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4959D-800B-5133-82F3-1DEB467D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Decomposing the </a:t>
            </a:r>
            <a:r>
              <a:rPr lang="en-US" dirty="0" err="1"/>
              <a:t>GCN</a:t>
            </a:r>
            <a:r>
              <a:rPr lang="en-US" dirty="0"/>
              <a:t> 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1FD686-4089-1B0A-06D4-B05F51590A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111599" cy="409169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be the final </a:t>
                </a:r>
                <a:r>
                  <a:rPr lang="en-US" dirty="0" err="1"/>
                  <a:t>GCN</a:t>
                </a:r>
                <a:r>
                  <a:rPr lang="en-US" dirty="0"/>
                  <a:t> layer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global mean pooling feature,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, is given by</a:t>
                </a:r>
              </a:p>
              <a:p>
                <a:pPr marL="34607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the number of nodes in the graph</a:t>
                </a:r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class scores (logits) are now given by</a:t>
                </a:r>
              </a:p>
              <a:p>
                <a:pPr marL="793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1FD686-4089-1B0A-06D4-B05F51590A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111599" cy="4091698"/>
              </a:xfrm>
              <a:blipFill>
                <a:blip r:embed="rId3"/>
                <a:stretch>
                  <a:fillRect l="-2905" t="-2786" r="-2905" b="-43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854E442-B7EE-9B3A-45FB-60B4D352FED5}"/>
              </a:ext>
            </a:extLst>
          </p:cNvPr>
          <p:cNvSpPr/>
          <p:nvPr/>
        </p:nvSpPr>
        <p:spPr>
          <a:xfrm>
            <a:off x="7916948" y="1977080"/>
            <a:ext cx="3962400" cy="20987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46E685-2C34-696B-88F6-5779DE74D964}"/>
              </a:ext>
            </a:extLst>
          </p:cNvPr>
          <p:cNvGrpSpPr/>
          <p:nvPr/>
        </p:nvGrpSpPr>
        <p:grpSpPr>
          <a:xfrm rot="16200000">
            <a:off x="7939267" y="2912162"/>
            <a:ext cx="2098767" cy="228601"/>
            <a:chOff x="6534150" y="3407980"/>
            <a:chExt cx="3540125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711BBA-0275-36A0-E2BF-61C3D97999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C10E6A-D333-0E01-F486-EA46123324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2372C4-3A32-7F89-9357-3FA37B6C1C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7542EA-DD7F-E4E2-F168-28240B444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55F69CE-5F5E-529B-A730-A2ED3E041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B9B3A9-A9C2-A7B2-B0F8-C5592AFB24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D48D24-C556-AF14-1ACA-489D5CE86B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9AABE5CF-3179-0CFF-DB4A-32AEC5C3FE5C}"/>
              </a:ext>
            </a:extLst>
          </p:cNvPr>
          <p:cNvSpPr/>
          <p:nvPr/>
        </p:nvSpPr>
        <p:spPr>
          <a:xfrm>
            <a:off x="8812905" y="1932082"/>
            <a:ext cx="338186" cy="2217223"/>
          </a:xfrm>
          <a:prstGeom prst="roundRect">
            <a:avLst/>
          </a:prstGeom>
          <a:solidFill>
            <a:srgbClr val="512C8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B39CC1-26DA-7F03-8B74-40104E853616}"/>
              </a:ext>
            </a:extLst>
          </p:cNvPr>
          <p:cNvGrpSpPr/>
          <p:nvPr/>
        </p:nvGrpSpPr>
        <p:grpSpPr>
          <a:xfrm>
            <a:off x="7916947" y="3161989"/>
            <a:ext cx="4023845" cy="338185"/>
            <a:chOff x="7916947" y="3161989"/>
            <a:chExt cx="4023845" cy="3381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51871D-EB72-58E6-4A96-FF76F50C87F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455711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82CDB03-EFD7-7884-7C87-A53589D2AC0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760330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DE4A27-5147-70E0-5AE8-13D419B5BF3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151092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ECA3417-0B97-B6F8-E5E1-3E6116A3B82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541853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8671FEF-06B1-362D-CEDF-EB86B1F6F08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237234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AEAA31-F299-696A-508B-32C9BC2A26F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932615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8794F2-0772-1E98-D88B-36916E8D648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608296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52D07ED-FF8E-91D5-3AC7-432C69327C7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303677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2A58C4E-AC38-49B6-9158-F25FE0BBE63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999057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6A50EB4-FF79-BB6C-9B8F-AE137D12B35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694438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E74706C-CD66-C4E2-CAC0-0B733D768CD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89819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0DC5EFC-0464-7D2C-7C6B-619717127CA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085200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A6DB439B-3BA4-EAA2-A288-9EE5363862ED}"/>
                </a:ext>
              </a:extLst>
            </p:cNvPr>
            <p:cNvSpPr/>
            <p:nvPr/>
          </p:nvSpPr>
          <p:spPr>
            <a:xfrm>
              <a:off x="7916947" y="3161989"/>
              <a:ext cx="4023845" cy="338185"/>
            </a:xfrm>
            <a:prstGeom prst="roundRect">
              <a:avLst/>
            </a:prstGeom>
            <a:solidFill>
              <a:srgbClr val="B84D00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1466ECE-307C-BC75-14FB-D4DB8A4D696E}"/>
              </a:ext>
            </a:extLst>
          </p:cNvPr>
          <p:cNvSpPr txBox="1"/>
          <p:nvPr/>
        </p:nvSpPr>
        <p:spPr>
          <a:xfrm>
            <a:off x="8713751" y="6373192"/>
            <a:ext cx="105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class 1</a:t>
            </a:r>
            <a:endParaRPr lang="en-US" sz="2000" dirty="0">
              <a:solidFill>
                <a:schemeClr val="accent6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01C7DD-2578-F2FB-FF71-A4D81CA74900}"/>
                  </a:ext>
                </a:extLst>
              </p:cNvPr>
              <p:cNvSpPr txBox="1"/>
              <p:nvPr/>
            </p:nvSpPr>
            <p:spPr>
              <a:xfrm>
                <a:off x="10878852" y="1946258"/>
                <a:ext cx="1114797" cy="552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01C7DD-2578-F2FB-FF71-A4D81CA74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852" y="1946258"/>
                <a:ext cx="1114797" cy="552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A43832-6E99-4911-5F1E-F5BFA9CB0BE8}"/>
                  </a:ext>
                </a:extLst>
              </p:cNvPr>
              <p:cNvSpPr txBox="1"/>
              <p:nvPr/>
            </p:nvSpPr>
            <p:spPr>
              <a:xfrm>
                <a:off x="8999776" y="1932083"/>
                <a:ext cx="1114797" cy="632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A43832-6E99-4911-5F1E-F5BFA9CB0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776" y="1932083"/>
                <a:ext cx="1114797" cy="632096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CBEC0FD9-9546-4F59-9954-622D26482619}"/>
              </a:ext>
            </a:extLst>
          </p:cNvPr>
          <p:cNvGrpSpPr/>
          <p:nvPr/>
        </p:nvGrpSpPr>
        <p:grpSpPr>
          <a:xfrm>
            <a:off x="7916947" y="4745920"/>
            <a:ext cx="4023845" cy="338185"/>
            <a:chOff x="7883933" y="4385356"/>
            <a:chExt cx="4023845" cy="338185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EDAD98DA-F76E-690F-0B40-FA06C7B9A0DF}"/>
                </a:ext>
              </a:extLst>
            </p:cNvPr>
            <p:cNvSpPr/>
            <p:nvPr/>
          </p:nvSpPr>
          <p:spPr>
            <a:xfrm>
              <a:off x="7883933" y="4385356"/>
              <a:ext cx="4023845" cy="338185"/>
            </a:xfrm>
            <a:prstGeom prst="round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8DEB2F1-E41F-CA5A-FEE0-CA2D51CCC89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422697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1107AF-24FE-BFB7-44AF-1A4AB62E2D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727316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D5857D-DCC1-3203-1A6E-EBD26D3AB96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118078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37B2F30-A632-FCBA-DD25-C3CA7EC83FE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508839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4CF430D-6EEB-62D7-3EED-49BD3D09905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204220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8AB1ED-0214-62E6-8C3C-ED1BDC92AEB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899601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FF9000-2FFC-8431-4D0F-ECDE3D58F15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575282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006BFF7-0A33-EB18-58D3-B07218C95DE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27066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CF0BC95-745B-98DB-7A74-338CD386897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96604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56C8595-1F76-76D4-F86F-F0BC1610E87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661424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B9AF838-C275-5005-D0FF-7B89C918758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56805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9A5D8C4-BA11-DF32-2CC7-19219D12202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052186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73A37A6-540F-518C-A589-0AF152695D5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81130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A19CA2-F96C-3CAD-C0DF-CE4ACE15296F}"/>
                  </a:ext>
                </a:extLst>
              </p:cNvPr>
              <p:cNvSpPr txBox="1"/>
              <p:nvPr/>
            </p:nvSpPr>
            <p:spPr>
              <a:xfrm>
                <a:off x="7838090" y="4343621"/>
                <a:ext cx="4690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A19CA2-F96C-3CAD-C0DF-CE4ACE15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090" y="4343621"/>
                <a:ext cx="4690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A054DB-AE14-2100-2A63-CC0A7E7013DB}"/>
                  </a:ext>
                </a:extLst>
              </p:cNvPr>
              <p:cNvSpPr txBox="1"/>
              <p:nvPr/>
            </p:nvSpPr>
            <p:spPr>
              <a:xfrm>
                <a:off x="11524561" y="4347921"/>
                <a:ext cx="469088" cy="395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A054DB-AE14-2100-2A63-CC0A7E701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4561" y="4347921"/>
                <a:ext cx="469088" cy="395236"/>
              </a:xfrm>
              <a:prstGeom prst="rect">
                <a:avLst/>
              </a:prstGeom>
              <a:blipFill>
                <a:blip r:embed="rId7"/>
                <a:stretch>
                  <a:fillRect r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7FDC18-C988-8CB7-3EB3-D373D0A3603D}"/>
                  </a:ext>
                </a:extLst>
              </p:cNvPr>
              <p:cNvSpPr txBox="1"/>
              <p:nvPr/>
            </p:nvSpPr>
            <p:spPr>
              <a:xfrm>
                <a:off x="8765232" y="4360873"/>
                <a:ext cx="4690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7FDC18-C988-8CB7-3EB3-D373D0A36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232" y="4360873"/>
                <a:ext cx="4690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DDD4957-37BE-0257-B6FB-6D65A9E3A39F}"/>
              </a:ext>
            </a:extLst>
          </p:cNvPr>
          <p:cNvCxnSpPr>
            <a:cxnSpLocks/>
          </p:cNvCxnSpPr>
          <p:nvPr/>
        </p:nvCxnSpPr>
        <p:spPr>
          <a:xfrm flipH="1">
            <a:off x="8980096" y="4149305"/>
            <a:ext cx="0" cy="33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D45DA02-008F-DCE3-6812-F452296E0A96}"/>
              </a:ext>
            </a:extLst>
          </p:cNvPr>
          <p:cNvSpPr txBox="1"/>
          <p:nvPr/>
        </p:nvSpPr>
        <p:spPr>
          <a:xfrm>
            <a:off x="8809840" y="4088525"/>
            <a:ext cx="579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⨊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2B22C9B-4023-228B-5D65-F5D12B1B65B0}"/>
              </a:ext>
            </a:extLst>
          </p:cNvPr>
          <p:cNvCxnSpPr>
            <a:cxnSpLocks/>
          </p:cNvCxnSpPr>
          <p:nvPr/>
        </p:nvCxnSpPr>
        <p:spPr>
          <a:xfrm flipV="1">
            <a:off x="8307178" y="4544268"/>
            <a:ext cx="458054" cy="2542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9661AC1-323F-9CEB-A560-EBBE1F2887A2}"/>
              </a:ext>
            </a:extLst>
          </p:cNvPr>
          <p:cNvCxnSpPr>
            <a:cxnSpLocks/>
            <a:stCxn id="54" idx="3"/>
            <a:endCxn id="50" idx="1"/>
          </p:cNvCxnSpPr>
          <p:nvPr/>
        </p:nvCxnSpPr>
        <p:spPr>
          <a:xfrm>
            <a:off x="9234320" y="4545539"/>
            <a:ext cx="2290241" cy="0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8DDD451-CFD6-471D-75D3-A4AF22D8A9B8}"/>
              </a:ext>
            </a:extLst>
          </p:cNvPr>
          <p:cNvSpPr/>
          <p:nvPr/>
        </p:nvSpPr>
        <p:spPr>
          <a:xfrm>
            <a:off x="9151091" y="5926346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63C05D8-1687-9C14-4745-6333C1EF696C}"/>
              </a:ext>
            </a:extLst>
          </p:cNvPr>
          <p:cNvSpPr/>
          <p:nvPr/>
        </p:nvSpPr>
        <p:spPr>
          <a:xfrm>
            <a:off x="10406101" y="5926346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8E98B9F-F04A-F686-0886-B58D8595A89D}"/>
              </a:ext>
            </a:extLst>
          </p:cNvPr>
          <p:cNvSpPr txBox="1"/>
          <p:nvPr/>
        </p:nvSpPr>
        <p:spPr>
          <a:xfrm>
            <a:off x="9971432" y="6373192"/>
            <a:ext cx="105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class 2</a:t>
            </a:r>
            <a:endParaRPr lang="en-US" sz="2000" dirty="0">
              <a:solidFill>
                <a:schemeClr val="accent6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D49A847-B3C4-64EA-3596-782086AA0A20}"/>
              </a:ext>
            </a:extLst>
          </p:cNvPr>
          <p:cNvCxnSpPr>
            <a:cxnSpLocks/>
            <a:stCxn id="23" idx="0"/>
            <a:endCxn id="67" idx="2"/>
          </p:cNvCxnSpPr>
          <p:nvPr/>
        </p:nvCxnSpPr>
        <p:spPr>
          <a:xfrm>
            <a:off x="8068141" y="5029313"/>
            <a:ext cx="1082950" cy="98847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88A25D0-037E-3B06-A791-0EAB0609A846}"/>
                  </a:ext>
                </a:extLst>
              </p:cNvPr>
              <p:cNvSpPr txBox="1"/>
              <p:nvPr/>
            </p:nvSpPr>
            <p:spPr>
              <a:xfrm>
                <a:off x="8154089" y="5414998"/>
                <a:ext cx="437341" cy="371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88A25D0-037E-3B06-A791-0EAB0609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089" y="5414998"/>
                <a:ext cx="437341" cy="371961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0180422-C778-C055-D90C-17CACFC1A613}"/>
              </a:ext>
            </a:extLst>
          </p:cNvPr>
          <p:cNvCxnSpPr>
            <a:cxnSpLocks/>
            <a:stCxn id="43" idx="0"/>
            <a:endCxn id="67" idx="0"/>
          </p:cNvCxnSpPr>
          <p:nvPr/>
        </p:nvCxnSpPr>
        <p:spPr>
          <a:xfrm>
            <a:off x="8979843" y="5029314"/>
            <a:ext cx="262688" cy="8970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E3A236D-82B8-3DCF-2218-407BF7DBC8FC}"/>
                  </a:ext>
                </a:extLst>
              </p:cNvPr>
              <p:cNvSpPr txBox="1"/>
              <p:nvPr/>
            </p:nvSpPr>
            <p:spPr>
              <a:xfrm>
                <a:off x="8612948" y="5093071"/>
                <a:ext cx="437341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E3A236D-82B8-3DCF-2218-407BF7DBC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948" y="5093071"/>
                <a:ext cx="437341" cy="3797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3F5257B-430F-41E3-AED9-714C18BA7E6C}"/>
              </a:ext>
            </a:extLst>
          </p:cNvPr>
          <p:cNvCxnSpPr>
            <a:cxnSpLocks/>
            <a:stCxn id="43" idx="0"/>
            <a:endCxn id="68" idx="0"/>
          </p:cNvCxnSpPr>
          <p:nvPr/>
        </p:nvCxnSpPr>
        <p:spPr>
          <a:xfrm>
            <a:off x="8979843" y="5029314"/>
            <a:ext cx="1517698" cy="89703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77DB689-F297-AB86-1E2E-2443FB5E7D0D}"/>
                  </a:ext>
                </a:extLst>
              </p:cNvPr>
              <p:cNvSpPr txBox="1"/>
              <p:nvPr/>
            </p:nvSpPr>
            <p:spPr>
              <a:xfrm>
                <a:off x="9541659" y="5068056"/>
                <a:ext cx="437341" cy="380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77DB689-F297-AB86-1E2E-2443FB5E7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659" y="5068056"/>
                <a:ext cx="437341" cy="3802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B84B91D-65DD-482A-1E75-22D802CF571A}"/>
              </a:ext>
            </a:extLst>
          </p:cNvPr>
          <p:cNvCxnSpPr>
            <a:cxnSpLocks/>
            <a:stCxn id="24" idx="0"/>
            <a:endCxn id="68" idx="0"/>
          </p:cNvCxnSpPr>
          <p:nvPr/>
        </p:nvCxnSpPr>
        <p:spPr>
          <a:xfrm flipH="1">
            <a:off x="10497541" y="5029314"/>
            <a:ext cx="1246281" cy="89703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AB2A686-2F2C-C577-BCE9-B71B435783C5}"/>
                  </a:ext>
                </a:extLst>
              </p:cNvPr>
              <p:cNvSpPr txBox="1"/>
              <p:nvPr/>
            </p:nvSpPr>
            <p:spPr>
              <a:xfrm>
                <a:off x="11540434" y="5143252"/>
                <a:ext cx="437341" cy="435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AB2A686-2F2C-C577-BCE9-B71B4357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34" y="5143252"/>
                <a:ext cx="437341" cy="435697"/>
              </a:xfrm>
              <a:prstGeom prst="rect">
                <a:avLst/>
              </a:prstGeom>
              <a:blipFill>
                <a:blip r:embed="rId12"/>
                <a:stretch>
                  <a:fillRect r="-25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A5B58DB-4806-98DA-7633-6E906B48102B}"/>
                  </a:ext>
                </a:extLst>
              </p:cNvPr>
              <p:cNvSpPr txBox="1"/>
              <p:nvPr/>
            </p:nvSpPr>
            <p:spPr>
              <a:xfrm>
                <a:off x="8935654" y="6072116"/>
                <a:ext cx="6312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A5B58DB-4806-98DA-7633-6E906B481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654" y="6072116"/>
                <a:ext cx="631212" cy="400110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86AD9A8-C5D9-B21D-7B3B-825BE392C784}"/>
                  </a:ext>
                </a:extLst>
              </p:cNvPr>
              <p:cNvSpPr txBox="1"/>
              <p:nvPr/>
            </p:nvSpPr>
            <p:spPr>
              <a:xfrm>
                <a:off x="10220726" y="6072116"/>
                <a:ext cx="6312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86AD9A8-C5D9-B21D-7B3B-825BE392C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726" y="6072116"/>
                <a:ext cx="631212" cy="400110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AD8B1C0-48F9-7676-A226-88EEE54DB054}"/>
                  </a:ext>
                </a:extLst>
              </p:cNvPr>
              <p:cNvSpPr txBox="1"/>
              <p:nvPr/>
            </p:nvSpPr>
            <p:spPr>
              <a:xfrm>
                <a:off x="5662493" y="5718697"/>
                <a:ext cx="27432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(not shown) there is a weight,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for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AD8B1C0-48F9-7676-A226-88EEE54DB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493" y="5718697"/>
                <a:ext cx="2743237" cy="646331"/>
              </a:xfrm>
              <a:prstGeom prst="rect">
                <a:avLst/>
              </a:prstGeom>
              <a:blipFill>
                <a:blip r:embed="rId15"/>
                <a:stretch>
                  <a:fillRect l="-922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9939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D15BF-122E-C5F1-1570-CA39957EF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explainability?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2897-4579-C096-D3BA-596A83EDA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19"/>
            <a:ext cx="8207477" cy="29669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i="1" dirty="0"/>
              <a:t>… the ability to explain or to present in understandable terms to a human</a:t>
            </a:r>
            <a:r>
              <a:rPr lang="en-US" dirty="0"/>
              <a:t>” (Doshi-Velez &amp; Kim 2017)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i="1" dirty="0"/>
              <a:t>descriptions are diverse … refers to more than one concept</a:t>
            </a:r>
            <a:r>
              <a:rPr lang="en-US" dirty="0"/>
              <a:t>” (Lipton 2016)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no single definition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Attempts to quantify explainability require subjective decisions on desiderata and measurement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2558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E0987-CB2A-24E2-6BEC-4B825673F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734C0-C5A9-4063-CE28-0D6664CC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39656"/>
            <a:ext cx="10515600" cy="443198"/>
          </a:xfrm>
        </p:spPr>
        <p:txBody>
          <a:bodyPr/>
          <a:lstStyle/>
          <a:p>
            <a:r>
              <a:rPr lang="en-US" dirty="0"/>
              <a:t>Contrastive gradient saliency maps for </a:t>
            </a:r>
            <a:r>
              <a:rPr lang="en-US" dirty="0" err="1"/>
              <a:t>GCNs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BEE480-BFEA-63EB-CC7C-615AD433D8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111599" cy="3138103"/>
              </a:xfrm>
            </p:spPr>
            <p:txBody>
              <a:bodyPr/>
              <a:lstStyle/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class scores (logits) are now given by</a:t>
                </a:r>
              </a:p>
              <a:p>
                <a:pPr marL="793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Finally, the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importance score for node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for class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given by:</a:t>
                </a:r>
              </a:p>
              <a:p>
                <a:pPr marL="793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𝐶𝐺𝑆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𝑅𝑒𝐿𝑈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BEE480-BFEA-63EB-CC7C-615AD433D8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111599" cy="3138103"/>
              </a:xfrm>
              <a:blipFill>
                <a:blip r:embed="rId3"/>
                <a:stretch>
                  <a:fillRect l="-2905" t="-25403" r="-207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419CB01-A32A-2667-FD34-667436DDDCD7}"/>
              </a:ext>
            </a:extLst>
          </p:cNvPr>
          <p:cNvSpPr/>
          <p:nvPr/>
        </p:nvSpPr>
        <p:spPr>
          <a:xfrm>
            <a:off x="7916948" y="1977080"/>
            <a:ext cx="3962400" cy="20987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F0F4A8-CAA7-12E6-F5D8-EEBAA460C770}"/>
              </a:ext>
            </a:extLst>
          </p:cNvPr>
          <p:cNvGrpSpPr/>
          <p:nvPr/>
        </p:nvGrpSpPr>
        <p:grpSpPr>
          <a:xfrm rot="16200000">
            <a:off x="7939267" y="2912162"/>
            <a:ext cx="2098767" cy="228601"/>
            <a:chOff x="6534150" y="3407980"/>
            <a:chExt cx="3540125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8D9E23-FA96-424B-3E21-D4F74E7C7E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71A11D-DF88-097B-EEA9-C056FFA824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951CF9-62AA-29D4-FFAD-8AC1406EC2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CFBBF9-7C34-8ACF-D2B8-E2EFF01995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9EA072-FA0D-6976-012C-3DE0F14FB2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C6AE92-701D-3B8D-9CAB-EFB48F640D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56B3A-763A-0D44-FA1A-617BF1A99F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019598D-4384-FB3F-7C58-3B9D033F7BB2}"/>
              </a:ext>
            </a:extLst>
          </p:cNvPr>
          <p:cNvSpPr/>
          <p:nvPr/>
        </p:nvSpPr>
        <p:spPr>
          <a:xfrm>
            <a:off x="8812905" y="1932082"/>
            <a:ext cx="338186" cy="2217223"/>
          </a:xfrm>
          <a:prstGeom prst="roundRect">
            <a:avLst/>
          </a:prstGeom>
          <a:solidFill>
            <a:srgbClr val="512C8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F0AEA9-0F6A-492A-40BA-380D26D47A2E}"/>
              </a:ext>
            </a:extLst>
          </p:cNvPr>
          <p:cNvGrpSpPr/>
          <p:nvPr/>
        </p:nvGrpSpPr>
        <p:grpSpPr>
          <a:xfrm>
            <a:off x="7916947" y="3161989"/>
            <a:ext cx="4023845" cy="338185"/>
            <a:chOff x="7916947" y="3161989"/>
            <a:chExt cx="4023845" cy="3381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555B526-377B-CA8F-D668-759457D729A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455711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C4E7F5-FA59-BA72-6CF3-E42E88F4D16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760330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B890FB-5781-6EF6-9BC0-D4734200E1B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151092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86FAD9-F054-775A-4BBD-9928ACEE368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541853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6E68A7D-C1A1-B177-7B4A-4F1ACCFC1C1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237234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001C4C4-45DF-F257-D4A8-8EB4FDE441A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932615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DD845A2-EF43-DC78-16E4-A3EEEBD7002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608296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0A244A6-7BD1-30D9-FFB4-E7882BBCD16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303677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D2A89ED-2ED1-AB1D-852C-E008F9C4D8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999057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BCF6561-BF36-D9E4-EB8C-BD450ECAAD2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694438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DB4345-501E-8A75-018F-18444F3EE01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89819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96E2526-04F8-372A-2AAD-8B4F49506F2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085200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6DA25CF3-D999-94E2-8D90-E7CA23215DF3}"/>
                </a:ext>
              </a:extLst>
            </p:cNvPr>
            <p:cNvSpPr/>
            <p:nvPr/>
          </p:nvSpPr>
          <p:spPr>
            <a:xfrm>
              <a:off x="7916947" y="3161989"/>
              <a:ext cx="4023845" cy="338185"/>
            </a:xfrm>
            <a:prstGeom prst="roundRect">
              <a:avLst/>
            </a:prstGeom>
            <a:solidFill>
              <a:srgbClr val="B84D00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0A37898-7E0E-2F0B-7DA2-E638DBCAECB0}"/>
              </a:ext>
            </a:extLst>
          </p:cNvPr>
          <p:cNvSpPr txBox="1"/>
          <p:nvPr/>
        </p:nvSpPr>
        <p:spPr>
          <a:xfrm>
            <a:off x="8713751" y="6373192"/>
            <a:ext cx="105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class 1</a:t>
            </a:r>
            <a:endParaRPr lang="en-US" sz="2000" dirty="0">
              <a:solidFill>
                <a:schemeClr val="accent6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B5474D-51B5-E30C-1ABB-9DC01C50ACB6}"/>
                  </a:ext>
                </a:extLst>
              </p:cNvPr>
              <p:cNvSpPr txBox="1"/>
              <p:nvPr/>
            </p:nvSpPr>
            <p:spPr>
              <a:xfrm>
                <a:off x="10878852" y="1946258"/>
                <a:ext cx="1114797" cy="552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B5474D-51B5-E30C-1ABB-9DC01C50A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852" y="1946258"/>
                <a:ext cx="1114797" cy="552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8A3F16-E096-FBEC-A929-9941D27DDF3F}"/>
                  </a:ext>
                </a:extLst>
              </p:cNvPr>
              <p:cNvSpPr txBox="1"/>
              <p:nvPr/>
            </p:nvSpPr>
            <p:spPr>
              <a:xfrm>
                <a:off x="8999776" y="1932083"/>
                <a:ext cx="1114797" cy="632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8A3F16-E096-FBEC-A929-9941D27DD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776" y="1932083"/>
                <a:ext cx="1114797" cy="632096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B5A67A4A-7C50-1715-8293-98071BD0FD06}"/>
              </a:ext>
            </a:extLst>
          </p:cNvPr>
          <p:cNvGrpSpPr/>
          <p:nvPr/>
        </p:nvGrpSpPr>
        <p:grpSpPr>
          <a:xfrm>
            <a:off x="7916947" y="4745920"/>
            <a:ext cx="4023845" cy="338185"/>
            <a:chOff x="7883933" y="4385356"/>
            <a:chExt cx="4023845" cy="338185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757C114-9041-B930-F4AC-13B8D9E3055C}"/>
                </a:ext>
              </a:extLst>
            </p:cNvPr>
            <p:cNvSpPr/>
            <p:nvPr/>
          </p:nvSpPr>
          <p:spPr>
            <a:xfrm>
              <a:off x="7883933" y="4385356"/>
              <a:ext cx="4023845" cy="338185"/>
            </a:xfrm>
            <a:prstGeom prst="round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C401207-C16D-2CCD-BFF8-AD240D86DBB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422697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F2F5A4-573E-2CF4-D8BD-62498CC76A3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727316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A576FB1-5784-574C-A51E-EBAC9A2171F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118078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344035C-56AA-08F9-A7AC-6B9344B7639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508839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924FB30-CFC2-6B48-2FBE-5D000C731F1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204220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91C207-9452-735A-7124-865000F2690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899601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1D4369F-82AD-1AFF-36FC-6AE6F99A312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575282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F7990B-81FC-9829-94CE-08DB902EB29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27066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371190-671A-B567-4EFF-EB06AFA950F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96604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47932A2-0F4C-825E-2A78-08E7F898C67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661424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0212D4B-A9EE-3FA5-D8FF-CFABA1028B3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56805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DA3EBA0-11FF-A03E-964C-CE9B13E459E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052186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895E108-8A8B-A3D1-16EC-D70F447F184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81130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5F4214-980B-2A16-EDCA-2C42F5476E50}"/>
                  </a:ext>
                </a:extLst>
              </p:cNvPr>
              <p:cNvSpPr txBox="1"/>
              <p:nvPr/>
            </p:nvSpPr>
            <p:spPr>
              <a:xfrm>
                <a:off x="7838090" y="4343621"/>
                <a:ext cx="4690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5F4214-980B-2A16-EDCA-2C42F5476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090" y="4343621"/>
                <a:ext cx="4690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AB8CA89-6EA1-2E05-5FF4-9C1267D32A0F}"/>
                  </a:ext>
                </a:extLst>
              </p:cNvPr>
              <p:cNvSpPr txBox="1"/>
              <p:nvPr/>
            </p:nvSpPr>
            <p:spPr>
              <a:xfrm>
                <a:off x="11524561" y="4347921"/>
                <a:ext cx="469088" cy="395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AB8CA89-6EA1-2E05-5FF4-9C1267D32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4561" y="4347921"/>
                <a:ext cx="469088" cy="395236"/>
              </a:xfrm>
              <a:prstGeom prst="rect">
                <a:avLst/>
              </a:prstGeom>
              <a:blipFill>
                <a:blip r:embed="rId7"/>
                <a:stretch>
                  <a:fillRect r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0F2A633-3819-7360-31EF-13A256093FE1}"/>
                  </a:ext>
                </a:extLst>
              </p:cNvPr>
              <p:cNvSpPr txBox="1"/>
              <p:nvPr/>
            </p:nvSpPr>
            <p:spPr>
              <a:xfrm>
                <a:off x="8765232" y="4360873"/>
                <a:ext cx="4690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0F2A633-3819-7360-31EF-13A256093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232" y="4360873"/>
                <a:ext cx="4690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2907BB0-FF53-AC66-3251-87D53494C390}"/>
              </a:ext>
            </a:extLst>
          </p:cNvPr>
          <p:cNvCxnSpPr>
            <a:cxnSpLocks/>
          </p:cNvCxnSpPr>
          <p:nvPr/>
        </p:nvCxnSpPr>
        <p:spPr>
          <a:xfrm flipH="1">
            <a:off x="8980096" y="4149305"/>
            <a:ext cx="0" cy="33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B4528BA-F5FD-17F8-33FB-93ECE343ABAD}"/>
              </a:ext>
            </a:extLst>
          </p:cNvPr>
          <p:cNvSpPr txBox="1"/>
          <p:nvPr/>
        </p:nvSpPr>
        <p:spPr>
          <a:xfrm>
            <a:off x="8809840" y="4088525"/>
            <a:ext cx="579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⨊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E98D5C2-E5F3-9458-58E5-158FA452289A}"/>
              </a:ext>
            </a:extLst>
          </p:cNvPr>
          <p:cNvCxnSpPr>
            <a:cxnSpLocks/>
          </p:cNvCxnSpPr>
          <p:nvPr/>
        </p:nvCxnSpPr>
        <p:spPr>
          <a:xfrm flipV="1">
            <a:off x="8307178" y="4544268"/>
            <a:ext cx="458054" cy="2542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A0FDA8B-9241-FBA9-1C39-83966FAE4AE9}"/>
              </a:ext>
            </a:extLst>
          </p:cNvPr>
          <p:cNvCxnSpPr>
            <a:cxnSpLocks/>
            <a:stCxn id="54" idx="3"/>
            <a:endCxn id="50" idx="1"/>
          </p:cNvCxnSpPr>
          <p:nvPr/>
        </p:nvCxnSpPr>
        <p:spPr>
          <a:xfrm>
            <a:off x="9234320" y="4545539"/>
            <a:ext cx="2290241" cy="0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BA361245-486D-18A0-A8AC-55F502786102}"/>
              </a:ext>
            </a:extLst>
          </p:cNvPr>
          <p:cNvSpPr/>
          <p:nvPr/>
        </p:nvSpPr>
        <p:spPr>
          <a:xfrm>
            <a:off x="9151091" y="5926346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9C9E9EA-1A01-A2B7-402D-4A7F71BAC930}"/>
              </a:ext>
            </a:extLst>
          </p:cNvPr>
          <p:cNvSpPr/>
          <p:nvPr/>
        </p:nvSpPr>
        <p:spPr>
          <a:xfrm>
            <a:off x="10406101" y="5926346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9D5BE94-6EBE-9808-F989-4115FE179F66}"/>
              </a:ext>
            </a:extLst>
          </p:cNvPr>
          <p:cNvSpPr txBox="1"/>
          <p:nvPr/>
        </p:nvSpPr>
        <p:spPr>
          <a:xfrm>
            <a:off x="9971432" y="6373192"/>
            <a:ext cx="105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class 2</a:t>
            </a:r>
            <a:endParaRPr lang="en-US" sz="2000" dirty="0">
              <a:solidFill>
                <a:schemeClr val="accent6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3709595-9C06-20FA-AEE0-EDA3ED7D2F09}"/>
              </a:ext>
            </a:extLst>
          </p:cNvPr>
          <p:cNvCxnSpPr>
            <a:cxnSpLocks/>
            <a:stCxn id="23" idx="0"/>
            <a:endCxn id="67" idx="2"/>
          </p:cNvCxnSpPr>
          <p:nvPr/>
        </p:nvCxnSpPr>
        <p:spPr>
          <a:xfrm>
            <a:off x="8068141" y="5029313"/>
            <a:ext cx="1082950" cy="98847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C5DA17C-07A0-2EE0-D0C9-DB9F84B2E823}"/>
                  </a:ext>
                </a:extLst>
              </p:cNvPr>
              <p:cNvSpPr txBox="1"/>
              <p:nvPr/>
            </p:nvSpPr>
            <p:spPr>
              <a:xfrm>
                <a:off x="8154089" y="5414998"/>
                <a:ext cx="437341" cy="371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C5DA17C-07A0-2EE0-D0C9-DB9F84B2E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089" y="5414998"/>
                <a:ext cx="437341" cy="371961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929424A-59BC-BB0F-D6EC-8AEC9045E154}"/>
              </a:ext>
            </a:extLst>
          </p:cNvPr>
          <p:cNvCxnSpPr>
            <a:cxnSpLocks/>
            <a:stCxn id="43" idx="0"/>
            <a:endCxn id="67" idx="0"/>
          </p:cNvCxnSpPr>
          <p:nvPr/>
        </p:nvCxnSpPr>
        <p:spPr>
          <a:xfrm>
            <a:off x="8979843" y="5029314"/>
            <a:ext cx="262688" cy="8970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D1C6C27-F8FF-C592-EB07-28ECE896B542}"/>
                  </a:ext>
                </a:extLst>
              </p:cNvPr>
              <p:cNvSpPr txBox="1"/>
              <p:nvPr/>
            </p:nvSpPr>
            <p:spPr>
              <a:xfrm>
                <a:off x="8612948" y="5093071"/>
                <a:ext cx="437341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D1C6C27-F8FF-C592-EB07-28ECE896B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948" y="5093071"/>
                <a:ext cx="437341" cy="3797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FE53FDB-AA74-35E7-8481-F2BD2096A2D4}"/>
              </a:ext>
            </a:extLst>
          </p:cNvPr>
          <p:cNvCxnSpPr>
            <a:cxnSpLocks/>
            <a:stCxn id="43" idx="0"/>
            <a:endCxn id="68" idx="0"/>
          </p:cNvCxnSpPr>
          <p:nvPr/>
        </p:nvCxnSpPr>
        <p:spPr>
          <a:xfrm>
            <a:off x="8979843" y="5029314"/>
            <a:ext cx="1517698" cy="89703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1096613-1C4E-A37E-13E0-812B7EDF7A8D}"/>
                  </a:ext>
                </a:extLst>
              </p:cNvPr>
              <p:cNvSpPr txBox="1"/>
              <p:nvPr/>
            </p:nvSpPr>
            <p:spPr>
              <a:xfrm>
                <a:off x="9541659" y="5068056"/>
                <a:ext cx="437341" cy="380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91096613-1C4E-A37E-13E0-812B7EDF7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659" y="5068056"/>
                <a:ext cx="437341" cy="3802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3AA443D-74B6-9289-0331-E185AAB99D32}"/>
              </a:ext>
            </a:extLst>
          </p:cNvPr>
          <p:cNvCxnSpPr>
            <a:cxnSpLocks/>
            <a:stCxn id="24" idx="0"/>
            <a:endCxn id="68" idx="0"/>
          </p:cNvCxnSpPr>
          <p:nvPr/>
        </p:nvCxnSpPr>
        <p:spPr>
          <a:xfrm flipH="1">
            <a:off x="10497541" y="5029314"/>
            <a:ext cx="1246281" cy="89703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CBBC23B-46F9-CB5B-A7F4-B6535CD72AFF}"/>
                  </a:ext>
                </a:extLst>
              </p:cNvPr>
              <p:cNvSpPr txBox="1"/>
              <p:nvPr/>
            </p:nvSpPr>
            <p:spPr>
              <a:xfrm>
                <a:off x="11540434" y="5143252"/>
                <a:ext cx="437341" cy="435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CBBC23B-46F9-CB5B-A7F4-B6535CD72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34" y="5143252"/>
                <a:ext cx="437341" cy="435697"/>
              </a:xfrm>
              <a:prstGeom prst="rect">
                <a:avLst/>
              </a:prstGeom>
              <a:blipFill>
                <a:blip r:embed="rId12"/>
                <a:stretch>
                  <a:fillRect r="-25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CDF9507-343D-9BF5-EDC6-67D6739A6C12}"/>
                  </a:ext>
                </a:extLst>
              </p:cNvPr>
              <p:cNvSpPr txBox="1"/>
              <p:nvPr/>
            </p:nvSpPr>
            <p:spPr>
              <a:xfrm>
                <a:off x="8935654" y="6072116"/>
                <a:ext cx="6312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CDF9507-343D-9BF5-EDC6-67D6739A6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654" y="6072116"/>
                <a:ext cx="631212" cy="400110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AFEFCA7-9D7E-2EC4-FD9F-64D3E820D5B5}"/>
                  </a:ext>
                </a:extLst>
              </p:cNvPr>
              <p:cNvSpPr txBox="1"/>
              <p:nvPr/>
            </p:nvSpPr>
            <p:spPr>
              <a:xfrm>
                <a:off x="10220726" y="6072116"/>
                <a:ext cx="6312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AFEFCA7-9D7E-2EC4-FD9F-64D3E820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726" y="6072116"/>
                <a:ext cx="631212" cy="400110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7BF3F3A-FF8E-8D65-6BF5-EDCED1A0DF52}"/>
                  </a:ext>
                </a:extLst>
              </p:cNvPr>
              <p:cNvSpPr txBox="1"/>
              <p:nvPr/>
            </p:nvSpPr>
            <p:spPr>
              <a:xfrm>
                <a:off x="5662493" y="5718697"/>
                <a:ext cx="27432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(not shown) there is a weight,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for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7BF3F3A-FF8E-8D65-6BF5-EDCED1A0D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493" y="5718697"/>
                <a:ext cx="2743237" cy="646331"/>
              </a:xfrm>
              <a:prstGeom prst="rect">
                <a:avLst/>
              </a:prstGeom>
              <a:blipFill>
                <a:blip r:embed="rId15"/>
                <a:stretch>
                  <a:fillRect l="-922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46170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235B2-3B74-AAAE-6398-9D22048F5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B723-ABCF-AF57-D507-6D63E1B18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39656"/>
            <a:ext cx="10515600" cy="443198"/>
          </a:xfrm>
        </p:spPr>
        <p:txBody>
          <a:bodyPr/>
          <a:lstStyle/>
          <a:p>
            <a:r>
              <a:rPr lang="en-US" dirty="0"/>
              <a:t>Contrastive gradient saliency maps for </a:t>
            </a:r>
            <a:r>
              <a:rPr lang="en-US" dirty="0" err="1"/>
              <a:t>GCNs</a:t>
            </a:r>
            <a:endParaRPr lang="en-US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E41156C-CB5A-B34B-C4A6-64684311C1B7}"/>
              </a:ext>
            </a:extLst>
          </p:cNvPr>
          <p:cNvGrpSpPr/>
          <p:nvPr/>
        </p:nvGrpSpPr>
        <p:grpSpPr>
          <a:xfrm>
            <a:off x="1360432" y="2997864"/>
            <a:ext cx="1975878" cy="1434789"/>
            <a:chOff x="2600927" y="4721375"/>
            <a:chExt cx="1975878" cy="1434789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B8F5E57-ED33-ACBD-366D-B928BF9602CA}"/>
                </a:ext>
              </a:extLst>
            </p:cNvPr>
            <p:cNvCxnSpPr>
              <a:cxnSpLocks/>
              <a:stCxn id="53" idx="6"/>
            </p:cNvCxnSpPr>
            <p:nvPr/>
          </p:nvCxnSpPr>
          <p:spPr>
            <a:xfrm flipV="1">
              <a:off x="3205077" y="5148320"/>
              <a:ext cx="265114" cy="62440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A53EA7F-8700-46DF-E1D3-4FC006C52A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309553" y="4825583"/>
              <a:ext cx="321275" cy="32419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47F64C2-B2D5-3A40-C727-AAFDA006D6D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044439" y="5771267"/>
              <a:ext cx="321275" cy="32419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F45E819-05E7-1408-153A-1B1FBBA12B2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802041" y="5755472"/>
              <a:ext cx="321275" cy="324196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E61585E-C8A2-4003-BC75-4B0C0D05C8AD}"/>
                </a:ext>
              </a:extLst>
            </p:cNvPr>
            <p:cNvCxnSpPr>
              <a:cxnSpLocks/>
              <a:stCxn id="58" idx="6"/>
              <a:endCxn id="45" idx="2"/>
            </p:cNvCxnSpPr>
            <p:nvPr/>
          </p:nvCxnSpPr>
          <p:spPr>
            <a:xfrm flipH="1" flipV="1">
              <a:off x="3470191" y="5148319"/>
              <a:ext cx="492488" cy="608614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EE9370C-3F20-6EB6-54EE-766919A84FAF}"/>
                </a:ext>
              </a:extLst>
            </p:cNvPr>
            <p:cNvGrpSpPr/>
            <p:nvPr/>
          </p:nvGrpSpPr>
          <p:grpSpPr>
            <a:xfrm rot="5400000">
              <a:off x="2745450" y="5881499"/>
              <a:ext cx="90490" cy="379536"/>
              <a:chOff x="1604367" y="3759461"/>
              <a:chExt cx="90490" cy="379536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AFF4D780-4982-745D-961F-6ACF89BF5F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4047557"/>
                <a:ext cx="90490" cy="9144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6D7874D9-B845-7E34-6797-831EAB83C6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853376"/>
                <a:ext cx="90490" cy="9144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EEC042F5-0AC6-0A41-B9E2-80151E261C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759461"/>
                <a:ext cx="90490" cy="9144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BB745805-8CF5-DE1B-DBE0-C193E345F2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947291"/>
                <a:ext cx="90490" cy="9144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CEB347B-2F3C-E962-3571-02DD09822935}"/>
                    </a:ext>
                  </a:extLst>
                </p:cNvPr>
                <p:cNvSpPr txBox="1"/>
                <p:nvPr/>
              </p:nvSpPr>
              <p:spPr>
                <a:xfrm>
                  <a:off x="2607347" y="5705431"/>
                  <a:ext cx="33044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CEB347B-2F3C-E962-3571-02DD098229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7347" y="5705431"/>
                  <a:ext cx="330446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142E9A1-25B2-4519-90FD-D4842F52E7E6}"/>
                </a:ext>
              </a:extLst>
            </p:cNvPr>
            <p:cNvGrpSpPr/>
            <p:nvPr/>
          </p:nvGrpSpPr>
          <p:grpSpPr>
            <a:xfrm rot="5400000">
              <a:off x="3012152" y="4913306"/>
              <a:ext cx="90490" cy="379536"/>
              <a:chOff x="2100792" y="3600217"/>
              <a:chExt cx="90490" cy="379536"/>
            </a:xfrm>
          </p:grpSpPr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F3649DB0-EE31-39A0-4888-D6040549EE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888313"/>
                <a:ext cx="90490" cy="91440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7A54A70E-F3B4-276A-0E04-CA2B7F3A6F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694132"/>
                <a:ext cx="90490" cy="9144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4F92F34A-1B0C-D47B-F519-084D683C50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600217"/>
                <a:ext cx="90490" cy="9144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4816A485-F6C0-2802-0EB3-7F1D813062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792596"/>
                <a:ext cx="90490" cy="9144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4CE0705-B48B-59F9-856E-3AB263342789}"/>
                </a:ext>
              </a:extLst>
            </p:cNvPr>
            <p:cNvGrpSpPr/>
            <p:nvPr/>
          </p:nvGrpSpPr>
          <p:grpSpPr>
            <a:xfrm rot="5400000">
              <a:off x="4341792" y="5921151"/>
              <a:ext cx="90490" cy="379536"/>
              <a:chOff x="2712609" y="3763332"/>
              <a:chExt cx="90490" cy="379536"/>
            </a:xfrm>
          </p:grpSpPr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BE916E9A-CBE5-7D4A-630D-1922B62AB9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12609" y="4051428"/>
                <a:ext cx="90490" cy="91440"/>
              </a:xfrm>
              <a:prstGeom prst="roundRect">
                <a:avLst/>
              </a:prstGeom>
              <a:solidFill>
                <a:schemeClr val="accent4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25000"/>
                    </a:schemeClr>
                  </a:solidFill>
                </a:endParaRPr>
              </a:p>
            </p:txBody>
          </p:sp>
          <p:sp>
            <p:nvSpPr>
              <p:cNvPr id="92" name="Rounded Rectangle 91">
                <a:extLst>
                  <a:ext uri="{FF2B5EF4-FFF2-40B4-BE49-F238E27FC236}">
                    <a16:creationId xmlns:a16="http://schemas.microsoft.com/office/drawing/2014/main" id="{84914B7E-185A-F70A-D64C-CCE4B9CB7A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12609" y="3857247"/>
                <a:ext cx="90490" cy="91440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7F18FB3C-1219-21CC-1835-2C7180B16D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12609" y="3763332"/>
                <a:ext cx="90490" cy="91440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C1A8F01E-46E6-C379-A9B6-4C46B6EC91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12609" y="3951162"/>
                <a:ext cx="90490" cy="91440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3D7F371-25D5-1C95-ADAF-874D39A0E4E5}"/>
                    </a:ext>
                  </a:extLst>
                </p:cNvPr>
                <p:cNvSpPr txBox="1"/>
                <p:nvPr/>
              </p:nvSpPr>
              <p:spPr>
                <a:xfrm>
                  <a:off x="2885965" y="4721375"/>
                  <a:ext cx="33044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03D7F371-25D5-1C95-ADAF-874D39A0E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5965" y="4721375"/>
                  <a:ext cx="330446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CEF9787-D007-DB01-9B89-57C07E44CA15}"/>
                    </a:ext>
                  </a:extLst>
                </p:cNvPr>
                <p:cNvSpPr txBox="1"/>
                <p:nvPr/>
              </p:nvSpPr>
              <p:spPr>
                <a:xfrm>
                  <a:off x="4215200" y="5758007"/>
                  <a:ext cx="33044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BCEF9787-D007-DB01-9B89-57C07E44C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5200" y="5758007"/>
                  <a:ext cx="330446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4CE1EC0-D46C-C975-DBE1-D4D957C98C61}"/>
                  </a:ext>
                </a:extLst>
              </p:cNvPr>
              <p:cNvSpPr txBox="1"/>
              <p:nvPr/>
            </p:nvSpPr>
            <p:spPr>
              <a:xfrm>
                <a:off x="3513837" y="3229132"/>
                <a:ext cx="4995366" cy="972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𝐶𝐺𝑆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𝑅𝑒𝐿𝑈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4CE1EC0-D46C-C975-DBE1-D4D957C98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837" y="3229132"/>
                <a:ext cx="4995366" cy="972254"/>
              </a:xfrm>
              <a:prstGeom prst="rect">
                <a:avLst/>
              </a:prstGeom>
              <a:blipFill>
                <a:blip r:embed="rId6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44D9632-83FF-CDD1-7EF4-B954A2D83148}"/>
              </a:ext>
            </a:extLst>
          </p:cNvPr>
          <p:cNvGrpSpPr/>
          <p:nvPr/>
        </p:nvGrpSpPr>
        <p:grpSpPr>
          <a:xfrm>
            <a:off x="9143282" y="2926127"/>
            <a:ext cx="2885195" cy="1434789"/>
            <a:chOff x="9140027" y="1658343"/>
            <a:chExt cx="2885195" cy="143478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31B6022-7F79-A40B-1097-B616D4D51F37}"/>
                </a:ext>
              </a:extLst>
            </p:cNvPr>
            <p:cNvGrpSpPr/>
            <p:nvPr/>
          </p:nvGrpSpPr>
          <p:grpSpPr>
            <a:xfrm>
              <a:off x="9140027" y="1658343"/>
              <a:ext cx="1975878" cy="1434789"/>
              <a:chOff x="2600927" y="4721375"/>
              <a:chExt cx="1975878" cy="1434789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E2D26F9-DC5D-A9DB-7AAA-6C3E317A3A93}"/>
                  </a:ext>
                </a:extLst>
              </p:cNvPr>
              <p:cNvCxnSpPr>
                <a:cxnSpLocks/>
                <a:stCxn id="75" idx="6"/>
              </p:cNvCxnSpPr>
              <p:nvPr/>
            </p:nvCxnSpPr>
            <p:spPr>
              <a:xfrm flipV="1">
                <a:off x="3205077" y="5148320"/>
                <a:ext cx="265114" cy="624408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49DDA69-D1D3-1492-FB6D-D86347CFD77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309553" y="4825583"/>
                <a:ext cx="321275" cy="324196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3797DE8-E810-3631-47A7-BB88B58DE27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044439" y="5771267"/>
                <a:ext cx="321275" cy="324196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A99BCACC-6047-472D-FDCC-8FE5FBC506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02041" y="5755472"/>
                <a:ext cx="321275" cy="3241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640A9A8-5AA9-5EE3-E98A-FE6A3F8096BD}"/>
                  </a:ext>
                </a:extLst>
              </p:cNvPr>
              <p:cNvCxnSpPr>
                <a:cxnSpLocks/>
                <a:stCxn id="77" idx="6"/>
                <a:endCxn id="63" idx="2"/>
              </p:cNvCxnSpPr>
              <p:nvPr/>
            </p:nvCxnSpPr>
            <p:spPr>
              <a:xfrm flipH="1" flipV="1">
                <a:off x="3470191" y="5148319"/>
                <a:ext cx="492488" cy="60861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8E667E0-242F-6BDD-52AD-20C6D57F3574}"/>
                  </a:ext>
                </a:extLst>
              </p:cNvPr>
              <p:cNvGrpSpPr/>
              <p:nvPr/>
            </p:nvGrpSpPr>
            <p:grpSpPr>
              <a:xfrm rot="5400000">
                <a:off x="2745450" y="5881499"/>
                <a:ext cx="90490" cy="379536"/>
                <a:chOff x="1604367" y="3759461"/>
                <a:chExt cx="90490" cy="379536"/>
              </a:xfrm>
            </p:grpSpPr>
            <p:sp>
              <p:nvSpPr>
                <p:cNvPr id="115" name="Rounded Rectangle 114">
                  <a:extLst>
                    <a:ext uri="{FF2B5EF4-FFF2-40B4-BE49-F238E27FC236}">
                      <a16:creationId xmlns:a16="http://schemas.microsoft.com/office/drawing/2014/main" id="{48B04B51-5447-0962-6A26-465658C019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4047557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ounded Rectangle 115">
                  <a:extLst>
                    <a:ext uri="{FF2B5EF4-FFF2-40B4-BE49-F238E27FC236}">
                      <a16:creationId xmlns:a16="http://schemas.microsoft.com/office/drawing/2014/main" id="{2465F754-C35E-0165-0BAE-425A4C8AAB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853376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ounded Rectangle 116">
                  <a:extLst>
                    <a:ext uri="{FF2B5EF4-FFF2-40B4-BE49-F238E27FC236}">
                      <a16:creationId xmlns:a16="http://schemas.microsoft.com/office/drawing/2014/main" id="{14416A8E-7A6A-CA83-C2BA-23F844EAE1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75946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A1113BAD-B4D8-F409-7FFA-C7C1B161F28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94729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8611A4C6-0BC7-B74C-C44C-0DDA17033D25}"/>
                      </a:ext>
                    </a:extLst>
                  </p:cNvPr>
                  <p:cNvSpPr txBox="1"/>
                  <p:nvPr/>
                </p:nvSpPr>
                <p:spPr>
                  <a:xfrm>
                    <a:off x="2607347" y="5705431"/>
                    <a:ext cx="33044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8611A4C6-0BC7-B74C-C44C-0DDA17033D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7347" y="5705431"/>
                    <a:ext cx="330446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E064F5DC-FF18-98C7-38D4-7EDDC6B23A9D}"/>
                  </a:ext>
                </a:extLst>
              </p:cNvPr>
              <p:cNvGrpSpPr/>
              <p:nvPr/>
            </p:nvGrpSpPr>
            <p:grpSpPr>
              <a:xfrm rot="5400000">
                <a:off x="3012152" y="4913306"/>
                <a:ext cx="90490" cy="379536"/>
                <a:chOff x="2100792" y="3600217"/>
                <a:chExt cx="90490" cy="379536"/>
              </a:xfrm>
            </p:grpSpPr>
            <p:sp>
              <p:nvSpPr>
                <p:cNvPr id="111" name="Rounded Rectangle 110">
                  <a:extLst>
                    <a:ext uri="{FF2B5EF4-FFF2-40B4-BE49-F238E27FC236}">
                      <a16:creationId xmlns:a16="http://schemas.microsoft.com/office/drawing/2014/main" id="{08EB63B6-8428-2880-8F1D-0F847AA415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888313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ounded Rectangle 111">
                  <a:extLst>
                    <a:ext uri="{FF2B5EF4-FFF2-40B4-BE49-F238E27FC236}">
                      <a16:creationId xmlns:a16="http://schemas.microsoft.com/office/drawing/2014/main" id="{FAF5CD49-7B3C-EF77-FABB-3A0C3A06AE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694132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ounded Rectangle 112">
                  <a:extLst>
                    <a:ext uri="{FF2B5EF4-FFF2-40B4-BE49-F238E27FC236}">
                      <a16:creationId xmlns:a16="http://schemas.microsoft.com/office/drawing/2014/main" id="{1B3F7313-ED0F-0406-4F12-4777CBDEC6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600217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ounded Rectangle 113">
                  <a:extLst>
                    <a:ext uri="{FF2B5EF4-FFF2-40B4-BE49-F238E27FC236}">
                      <a16:creationId xmlns:a16="http://schemas.microsoft.com/office/drawing/2014/main" id="{95032A6C-30B2-410E-3E5E-AE416B05F8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792596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ECADC21B-A1DB-54B3-3538-AA2782D21A3E}"/>
                  </a:ext>
                </a:extLst>
              </p:cNvPr>
              <p:cNvGrpSpPr/>
              <p:nvPr/>
            </p:nvGrpSpPr>
            <p:grpSpPr>
              <a:xfrm rot="5400000">
                <a:off x="4341792" y="5921151"/>
                <a:ext cx="90490" cy="379536"/>
                <a:chOff x="2712609" y="3763332"/>
                <a:chExt cx="90490" cy="379536"/>
              </a:xfrm>
            </p:grpSpPr>
            <p:sp>
              <p:nvSpPr>
                <p:cNvPr id="107" name="Rounded Rectangle 106">
                  <a:extLst>
                    <a:ext uri="{FF2B5EF4-FFF2-40B4-BE49-F238E27FC236}">
                      <a16:creationId xmlns:a16="http://schemas.microsoft.com/office/drawing/2014/main" id="{D51F475F-1555-0292-B636-EC1613FE83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4051428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08" name="Rounded Rectangle 107">
                  <a:extLst>
                    <a:ext uri="{FF2B5EF4-FFF2-40B4-BE49-F238E27FC236}">
                      <a16:creationId xmlns:a16="http://schemas.microsoft.com/office/drawing/2014/main" id="{9BDDF561-D26C-AFC3-AA22-CA3EB4F414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857247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ounded Rectangle 108">
                  <a:extLst>
                    <a:ext uri="{FF2B5EF4-FFF2-40B4-BE49-F238E27FC236}">
                      <a16:creationId xmlns:a16="http://schemas.microsoft.com/office/drawing/2014/main" id="{73937B97-AC16-FA23-B11A-69FCD4BF64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76333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ounded Rectangle 109">
                  <a:extLst>
                    <a:ext uri="{FF2B5EF4-FFF2-40B4-BE49-F238E27FC236}">
                      <a16:creationId xmlns:a16="http://schemas.microsoft.com/office/drawing/2014/main" id="{395D7F54-4B1D-A91F-0020-03B15A7251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95116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8E3A4A46-D0EF-CE24-7B68-7BDA97F0BB13}"/>
                      </a:ext>
                    </a:extLst>
                  </p:cNvPr>
                  <p:cNvSpPr txBox="1"/>
                  <p:nvPr/>
                </p:nvSpPr>
                <p:spPr>
                  <a:xfrm>
                    <a:off x="2885965" y="4721375"/>
                    <a:ext cx="33044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8E3A4A46-D0EF-CE24-7B68-7BDA97F0BB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5965" y="4721375"/>
                    <a:ext cx="330446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7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C29A0BE5-6722-2E4E-B41F-C3D2A551B8A4}"/>
                      </a:ext>
                    </a:extLst>
                  </p:cNvPr>
                  <p:cNvSpPr txBox="1"/>
                  <p:nvPr/>
                </p:nvSpPr>
                <p:spPr>
                  <a:xfrm>
                    <a:off x="4215200" y="5758007"/>
                    <a:ext cx="33044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C29A0BE5-6722-2E4E-B41F-C3D2A551B8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5200" y="5758007"/>
                    <a:ext cx="330446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74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73A4159-FA65-7DA8-FA6C-85C633DDC063}"/>
                </a:ext>
              </a:extLst>
            </p:cNvPr>
            <p:cNvSpPr txBox="1"/>
            <p:nvPr/>
          </p:nvSpPr>
          <p:spPr>
            <a:xfrm>
              <a:off x="10333487" y="1851881"/>
              <a:ext cx="16917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  <a:lumOff val="50000"/>
                    </a:schemeClr>
                  </a:solidFill>
                </a:rPr>
                <a:t>class 1 importance</a:t>
              </a:r>
              <a:endPara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B19D443-E247-324A-6AAC-11E5F777CFB1}"/>
              </a:ext>
            </a:extLst>
          </p:cNvPr>
          <p:cNvGrpSpPr/>
          <p:nvPr/>
        </p:nvGrpSpPr>
        <p:grpSpPr>
          <a:xfrm>
            <a:off x="9136862" y="4772714"/>
            <a:ext cx="2772733" cy="1549028"/>
            <a:chOff x="9137531" y="4034066"/>
            <a:chExt cx="2772733" cy="1549028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287E29D-B833-E7AC-8796-EFCCD9EF27DC}"/>
                </a:ext>
              </a:extLst>
            </p:cNvPr>
            <p:cNvSpPr txBox="1"/>
            <p:nvPr/>
          </p:nvSpPr>
          <p:spPr>
            <a:xfrm>
              <a:off x="10448445" y="4034066"/>
              <a:ext cx="14618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  <a:lumOff val="50000"/>
                    </a:schemeClr>
                  </a:solidFill>
                </a:rPr>
                <a:t>class 2 importance</a:t>
              </a:r>
              <a:endPara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0943DF1-4BC5-D495-4F5A-D75E572AABAD}"/>
                </a:ext>
              </a:extLst>
            </p:cNvPr>
            <p:cNvGrpSpPr/>
            <p:nvPr/>
          </p:nvGrpSpPr>
          <p:grpSpPr>
            <a:xfrm>
              <a:off x="9137531" y="4148305"/>
              <a:ext cx="1975878" cy="1434789"/>
              <a:chOff x="2600927" y="4721375"/>
              <a:chExt cx="1975878" cy="1434789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8FE5801-0400-7FDD-CF78-6F1205CF966B}"/>
                  </a:ext>
                </a:extLst>
              </p:cNvPr>
              <p:cNvCxnSpPr>
                <a:cxnSpLocks/>
                <a:stCxn id="125" idx="6"/>
              </p:cNvCxnSpPr>
              <p:nvPr/>
            </p:nvCxnSpPr>
            <p:spPr>
              <a:xfrm flipV="1">
                <a:off x="3205077" y="5148320"/>
                <a:ext cx="265114" cy="624408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0707374-313A-C0D4-B723-FE3B68C8BB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309553" y="4825583"/>
                <a:ext cx="321275" cy="324196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02DA3128-A130-8B96-25FE-FF5A382AB10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044439" y="5771267"/>
                <a:ext cx="321275" cy="324196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7851EB63-AE5D-112B-6195-236139A894C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802041" y="5755472"/>
                <a:ext cx="321275" cy="324196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2700C58-4E4A-7972-156F-BF944AF3B491}"/>
                  </a:ext>
                </a:extLst>
              </p:cNvPr>
              <p:cNvCxnSpPr>
                <a:cxnSpLocks/>
                <a:stCxn id="126" idx="6"/>
                <a:endCxn id="124" idx="2"/>
              </p:cNvCxnSpPr>
              <p:nvPr/>
            </p:nvCxnSpPr>
            <p:spPr>
              <a:xfrm flipH="1" flipV="1">
                <a:off x="3470191" y="5148319"/>
                <a:ext cx="492488" cy="608614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1B85C782-7470-1D16-D493-074092A6BCD4}"/>
                  </a:ext>
                </a:extLst>
              </p:cNvPr>
              <p:cNvGrpSpPr/>
              <p:nvPr/>
            </p:nvGrpSpPr>
            <p:grpSpPr>
              <a:xfrm rot="5400000">
                <a:off x="2745450" y="5881499"/>
                <a:ext cx="90490" cy="379536"/>
                <a:chOff x="1604367" y="3759461"/>
                <a:chExt cx="90490" cy="379536"/>
              </a:xfrm>
            </p:grpSpPr>
            <p:sp>
              <p:nvSpPr>
                <p:cNvPr id="142" name="Rounded Rectangle 141">
                  <a:extLst>
                    <a:ext uri="{FF2B5EF4-FFF2-40B4-BE49-F238E27FC236}">
                      <a16:creationId xmlns:a16="http://schemas.microsoft.com/office/drawing/2014/main" id="{724C2AE4-9400-DE06-60DD-F5397DD625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4047557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ounded Rectangle 142">
                  <a:extLst>
                    <a:ext uri="{FF2B5EF4-FFF2-40B4-BE49-F238E27FC236}">
                      <a16:creationId xmlns:a16="http://schemas.microsoft.com/office/drawing/2014/main" id="{E3E1DE1B-48D4-614D-C65B-19330DC1FF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853376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ounded Rectangle 143">
                  <a:extLst>
                    <a:ext uri="{FF2B5EF4-FFF2-40B4-BE49-F238E27FC236}">
                      <a16:creationId xmlns:a16="http://schemas.microsoft.com/office/drawing/2014/main" id="{36C921C3-41CD-9EEF-BB79-D445671C7B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75946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ounded Rectangle 144">
                  <a:extLst>
                    <a:ext uri="{FF2B5EF4-FFF2-40B4-BE49-F238E27FC236}">
                      <a16:creationId xmlns:a16="http://schemas.microsoft.com/office/drawing/2014/main" id="{1E37304B-FCAA-40AD-6323-39FFF19200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94729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1D54C49F-5994-D195-EDBC-6A3880CB2144}"/>
                      </a:ext>
                    </a:extLst>
                  </p:cNvPr>
                  <p:cNvSpPr txBox="1"/>
                  <p:nvPr/>
                </p:nvSpPr>
                <p:spPr>
                  <a:xfrm>
                    <a:off x="2607347" y="5705431"/>
                    <a:ext cx="33044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1D54C49F-5994-D195-EDBC-6A3880CB21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07347" y="5705431"/>
                    <a:ext cx="330446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384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578D8716-21DE-DE97-E510-B1ED3D109885}"/>
                  </a:ext>
                </a:extLst>
              </p:cNvPr>
              <p:cNvGrpSpPr/>
              <p:nvPr/>
            </p:nvGrpSpPr>
            <p:grpSpPr>
              <a:xfrm rot="5400000">
                <a:off x="3012152" y="4913306"/>
                <a:ext cx="90490" cy="379536"/>
                <a:chOff x="2100792" y="3600217"/>
                <a:chExt cx="90490" cy="379536"/>
              </a:xfrm>
            </p:grpSpPr>
            <p:sp>
              <p:nvSpPr>
                <p:cNvPr id="138" name="Rounded Rectangle 137">
                  <a:extLst>
                    <a:ext uri="{FF2B5EF4-FFF2-40B4-BE49-F238E27FC236}">
                      <a16:creationId xmlns:a16="http://schemas.microsoft.com/office/drawing/2014/main" id="{819927DA-3B82-B637-7497-1F48A89274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888313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ounded Rectangle 138">
                  <a:extLst>
                    <a:ext uri="{FF2B5EF4-FFF2-40B4-BE49-F238E27FC236}">
                      <a16:creationId xmlns:a16="http://schemas.microsoft.com/office/drawing/2014/main" id="{F36E1ADC-03C0-6D48-5920-E157366850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694132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Rounded Rectangle 139">
                  <a:extLst>
                    <a:ext uri="{FF2B5EF4-FFF2-40B4-BE49-F238E27FC236}">
                      <a16:creationId xmlns:a16="http://schemas.microsoft.com/office/drawing/2014/main" id="{E5A2B5AC-777B-6F56-53C2-B1B942C3DB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600217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Rounded Rectangle 140">
                  <a:extLst>
                    <a:ext uri="{FF2B5EF4-FFF2-40B4-BE49-F238E27FC236}">
                      <a16:creationId xmlns:a16="http://schemas.microsoft.com/office/drawing/2014/main" id="{83762BCC-1FAC-9304-1A55-D4D56349592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792596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DBDC8E91-F213-B180-F968-843FEFC8499F}"/>
                  </a:ext>
                </a:extLst>
              </p:cNvPr>
              <p:cNvGrpSpPr/>
              <p:nvPr/>
            </p:nvGrpSpPr>
            <p:grpSpPr>
              <a:xfrm rot="5400000">
                <a:off x="4341792" y="5921151"/>
                <a:ext cx="90490" cy="379536"/>
                <a:chOff x="2712609" y="3763332"/>
                <a:chExt cx="90490" cy="379536"/>
              </a:xfrm>
            </p:grpSpPr>
            <p:sp>
              <p:nvSpPr>
                <p:cNvPr id="134" name="Rounded Rectangle 133">
                  <a:extLst>
                    <a:ext uri="{FF2B5EF4-FFF2-40B4-BE49-F238E27FC236}">
                      <a16:creationId xmlns:a16="http://schemas.microsoft.com/office/drawing/2014/main" id="{9B9B5BD2-78A4-4D64-A8C1-3B52478482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4051428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35" name="Rounded Rectangle 134">
                  <a:extLst>
                    <a:ext uri="{FF2B5EF4-FFF2-40B4-BE49-F238E27FC236}">
                      <a16:creationId xmlns:a16="http://schemas.microsoft.com/office/drawing/2014/main" id="{B63DE10B-B3AD-1CF9-2E27-96D55A00E1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857247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ounded Rectangle 135">
                  <a:extLst>
                    <a:ext uri="{FF2B5EF4-FFF2-40B4-BE49-F238E27FC236}">
                      <a16:creationId xmlns:a16="http://schemas.microsoft.com/office/drawing/2014/main" id="{FD6D2711-3307-ECCF-CC30-128ECE86F3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76333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ounded Rectangle 136">
                  <a:extLst>
                    <a:ext uri="{FF2B5EF4-FFF2-40B4-BE49-F238E27FC236}">
                      <a16:creationId xmlns:a16="http://schemas.microsoft.com/office/drawing/2014/main" id="{F5248AF3-2295-3A87-FC79-091C03416B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95116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C636BDB1-8E45-E075-ED66-D271A270DE94}"/>
                      </a:ext>
                    </a:extLst>
                  </p:cNvPr>
                  <p:cNvSpPr txBox="1"/>
                  <p:nvPr/>
                </p:nvSpPr>
                <p:spPr>
                  <a:xfrm>
                    <a:off x="2885965" y="4721375"/>
                    <a:ext cx="33044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C636BDB1-8E45-E075-ED66-D271A270DE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5965" y="4721375"/>
                    <a:ext cx="330446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2E9B16C6-2FBB-B079-73A2-54D22A6A9C03}"/>
                      </a:ext>
                    </a:extLst>
                  </p:cNvPr>
                  <p:cNvSpPr txBox="1"/>
                  <p:nvPr/>
                </p:nvSpPr>
                <p:spPr>
                  <a:xfrm>
                    <a:off x="4215200" y="5758007"/>
                    <a:ext cx="33044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2E9B16C6-2FBB-B079-73A2-54D22A6A9C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5200" y="5758007"/>
                    <a:ext cx="330446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7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46" name="Content Placeholder 2">
            <a:extLst>
              <a:ext uri="{FF2B5EF4-FFF2-40B4-BE49-F238E27FC236}">
                <a16:creationId xmlns:a16="http://schemas.microsoft.com/office/drawing/2014/main" id="{959EECDA-EEEB-80E7-BB3D-DA8A5B697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7951676" cy="664797"/>
          </a:xfrm>
        </p:spPr>
        <p:txBody>
          <a:bodyPr/>
          <a:lstStyle/>
          <a:p>
            <a:pPr marL="350838" indent="-342900">
              <a:buFont typeface="Arial" panose="020B0604020202020204" pitchFamily="34" charset="0"/>
              <a:buChar char="•"/>
            </a:pPr>
            <a:r>
              <a:rPr lang="en-US" dirty="0"/>
              <a:t>The node importance scores can be visualized as a node heat map</a:t>
            </a:r>
          </a:p>
        </p:txBody>
      </p:sp>
      <p:pic>
        <p:nvPicPr>
          <p:cNvPr id="1026" name="Picture 2" descr="Blues / 8 » Beautiful Color Palettes for Your Next Design · Loading.io">
            <a:extLst>
              <a:ext uri="{FF2B5EF4-FFF2-40B4-BE49-F238E27FC236}">
                <a16:creationId xmlns:a16="http://schemas.microsoft.com/office/drawing/2014/main" id="{F67D1FD3-F416-DBAE-4F87-88481A590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634848" y="1973275"/>
            <a:ext cx="1261486" cy="25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3B366BB0-F8CD-E7FD-9C4E-31B54B275009}"/>
              </a:ext>
            </a:extLst>
          </p:cNvPr>
          <p:cNvSpPr txBox="1"/>
          <p:nvPr/>
        </p:nvSpPr>
        <p:spPr>
          <a:xfrm>
            <a:off x="9385751" y="2458001"/>
            <a:ext cx="1632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low importance</a:t>
            </a:r>
            <a:endParaRPr lang="en-US" sz="1600" dirty="0">
              <a:solidFill>
                <a:schemeClr val="accent6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50C3A35-A1F6-13D4-71B7-94962FC55C05}"/>
              </a:ext>
            </a:extLst>
          </p:cNvPr>
          <p:cNvSpPr txBox="1"/>
          <p:nvPr/>
        </p:nvSpPr>
        <p:spPr>
          <a:xfrm>
            <a:off x="9385751" y="1361080"/>
            <a:ext cx="1632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high importance</a:t>
            </a:r>
            <a:endParaRPr lang="en-US" sz="1600" dirty="0">
              <a:solidFill>
                <a:schemeClr val="accent6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F484E9E-628B-7D7C-4EFE-E913378B0E7D}"/>
              </a:ext>
            </a:extLst>
          </p:cNvPr>
          <p:cNvCxnSpPr>
            <a:stCxn id="149" idx="0"/>
            <a:endCxn id="150" idx="2"/>
          </p:cNvCxnSpPr>
          <p:nvPr/>
        </p:nvCxnSpPr>
        <p:spPr>
          <a:xfrm flipV="1">
            <a:off x="10201829" y="1699634"/>
            <a:ext cx="0" cy="758367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65706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89D0A-2F60-0233-52DD-E190B420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contrastive gradient saliency maps for </a:t>
            </a:r>
            <a:r>
              <a:rPr lang="en-US" dirty="0" err="1"/>
              <a:t>GCNs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42866-C053-5791-29B7-6BCE82FDC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407770" cy="34301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node importance score is taken to be the gradient (partial derivative) of the class probability prediction with respect to the node input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Many limitations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Low fidelity: Very sensitive to small perturbations that don’t change class prediction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Low sparsity: Often indicates high importance for many nodes in the graph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Low </a:t>
            </a:r>
            <a:r>
              <a:rPr lang="en-US" dirty="0" err="1"/>
              <a:t>constrastivity</a:t>
            </a:r>
            <a:r>
              <a:rPr lang="en-US" dirty="0"/>
              <a:t>: Often indicates the same nodes are important for every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2954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307C6-6E49-0337-8AF4-4799BC67C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60A13-49A6-D8B8-2F7B-A4A3FF3FA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GNN</a:t>
            </a:r>
            <a:r>
              <a:rPr lang="en-US" dirty="0"/>
              <a:t> XAI method taxonomy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554A-278C-A038-68E7-E3D1F872A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19" y="1215536"/>
            <a:ext cx="9533562" cy="4900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50D81-D7C6-704B-5C8D-B07E7081339C}"/>
              </a:ext>
            </a:extLst>
          </p:cNvPr>
          <p:cNvSpPr txBox="1"/>
          <p:nvPr/>
        </p:nvSpPr>
        <p:spPr>
          <a:xfrm>
            <a:off x="4610887" y="6555508"/>
            <a:ext cx="3916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Kakkad et al,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/abs/2306.01958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4F58B7-FCFC-DAF5-74A1-03E7A38CB1F0}"/>
              </a:ext>
            </a:extLst>
          </p:cNvPr>
          <p:cNvSpPr/>
          <p:nvPr/>
        </p:nvSpPr>
        <p:spPr>
          <a:xfrm>
            <a:off x="3855736" y="4387066"/>
            <a:ext cx="1510301" cy="78083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32A7CA-5AD2-C237-2363-D97896868ADA}"/>
              </a:ext>
            </a:extLst>
          </p:cNvPr>
          <p:cNvSpPr/>
          <p:nvPr/>
        </p:nvSpPr>
        <p:spPr>
          <a:xfrm>
            <a:off x="2280863" y="1808252"/>
            <a:ext cx="2938409" cy="13664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991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C884E-8BBE-1275-4B5D-D6F90BECC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7DF3E-E5BA-B8CB-4F8F-49294AFF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Post-hoc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4C765-6741-32D0-37B5-3B92A06F6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16784" cy="33393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Decomposition methods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Treat model predictions as a score that can be decomposed and distributed across model component all the way back to the input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The portion of the score allocated to a component is its importance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Methods vary by the way in which the score is decomposed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White-box: all such methods require access to the model weights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938" lvl="1" algn="ctr">
              <a:buNone/>
            </a:pPr>
            <a:r>
              <a:rPr lang="en-US" sz="2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How should we decompose the </a:t>
            </a:r>
            <a:r>
              <a:rPr lang="en-US" sz="2400" dirty="0" err="1">
                <a:solidFill>
                  <a:schemeClr val="accent6">
                    <a:lumMod val="50000"/>
                    <a:lumOff val="50000"/>
                  </a:schemeClr>
                </a:solidFill>
              </a:rPr>
              <a:t>GNN</a:t>
            </a:r>
            <a:r>
              <a:rPr lang="en-US" sz="24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 output score?</a:t>
            </a:r>
          </a:p>
        </p:txBody>
      </p:sp>
    </p:spTree>
    <p:extLst>
      <p:ext uri="{BB962C8B-B14F-4D97-AF65-F5344CB8AC3E}">
        <p14:creationId xmlns:p14="http://schemas.microsoft.com/office/powerpoint/2010/main" val="388155903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726AE-1985-E8AE-FFA6-5C21D9D9B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9B74-328B-3792-F499-E153384F5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Decomposing the </a:t>
            </a:r>
            <a:r>
              <a:rPr lang="en-US" dirty="0" err="1"/>
              <a:t>GCN</a:t>
            </a:r>
            <a:r>
              <a:rPr lang="en-US" dirty="0"/>
              <a:t> 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5ACDCF-0AB1-CEF0-E0A0-65EDC859C0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111599" cy="409169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be the </a:t>
                </a:r>
                <a:r>
                  <a:rPr lang="en-US" b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final </a:t>
                </a:r>
                <a:r>
                  <a:rPr lang="en-US" b="1" dirty="0" err="1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GCN</a:t>
                </a:r>
                <a:r>
                  <a:rPr lang="en-US" b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layer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global mean pooling feature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, is given by</a:t>
                </a:r>
              </a:p>
              <a:p>
                <a:pPr marL="34607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the number of nodes in the graph</a:t>
                </a:r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class scores (logits) are now given by</a:t>
                </a:r>
              </a:p>
              <a:p>
                <a:pPr marL="793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5ACDCF-0AB1-CEF0-E0A0-65EDC859C0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111599" cy="4091698"/>
              </a:xfrm>
              <a:blipFill>
                <a:blip r:embed="rId3"/>
                <a:stretch>
                  <a:fillRect l="-2905" t="-2786" r="-2905" b="-43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2B2EDE2-E7B4-0448-D7E7-543C162F6A10}"/>
              </a:ext>
            </a:extLst>
          </p:cNvPr>
          <p:cNvSpPr/>
          <p:nvPr/>
        </p:nvSpPr>
        <p:spPr>
          <a:xfrm>
            <a:off x="7916948" y="1977080"/>
            <a:ext cx="3962400" cy="20987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6C2E97-6D9B-0922-2209-B0C9D1D598B2}"/>
              </a:ext>
            </a:extLst>
          </p:cNvPr>
          <p:cNvGrpSpPr/>
          <p:nvPr/>
        </p:nvGrpSpPr>
        <p:grpSpPr>
          <a:xfrm rot="16200000">
            <a:off x="7939267" y="2912162"/>
            <a:ext cx="2098767" cy="228601"/>
            <a:chOff x="6534150" y="3407980"/>
            <a:chExt cx="3540125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A81C03-BEC8-05C3-3627-16353D67C6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71FEDB0-112A-CEFC-BB58-F3B0A4DDB3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B5D5F51-240F-BD4D-74E8-71D397FC74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D97C3E-FB85-0083-CA2F-2AD5ECF382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6920C4-3397-4662-2EE5-E2B4E8267D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7965A2-C391-10EB-8014-1570BC16AA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6291730-2B1A-551C-6698-FD24034030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D18AC28-36AF-AE01-81CE-9F5A3E8A8E51}"/>
              </a:ext>
            </a:extLst>
          </p:cNvPr>
          <p:cNvSpPr/>
          <p:nvPr/>
        </p:nvSpPr>
        <p:spPr>
          <a:xfrm>
            <a:off x="8812905" y="1932082"/>
            <a:ext cx="338186" cy="2217223"/>
          </a:xfrm>
          <a:prstGeom prst="roundRect">
            <a:avLst/>
          </a:prstGeom>
          <a:solidFill>
            <a:srgbClr val="512C8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3FCE47-DC41-14DB-EE00-12E81638A1D3}"/>
              </a:ext>
            </a:extLst>
          </p:cNvPr>
          <p:cNvGrpSpPr/>
          <p:nvPr/>
        </p:nvGrpSpPr>
        <p:grpSpPr>
          <a:xfrm>
            <a:off x="7916947" y="3161989"/>
            <a:ext cx="4023845" cy="338185"/>
            <a:chOff x="7916947" y="3161989"/>
            <a:chExt cx="4023845" cy="3381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A07581-692E-A0A6-8351-165B6E271D9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455711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1B35440-FC59-96E5-4101-A7373CF65AE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760330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93DF1F0-429A-01A3-C81A-92D014B2FED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151092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57ACBA6-847D-612A-03A0-BAC600A8775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541853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A4864E-3233-F426-E303-515778F2E04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237234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176C8D0-964A-1386-FEB8-C0311E71BAF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932615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97C4A95-BCEA-6EAB-F777-E0B6ECDAFA1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608296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3CBF9F6-74F1-FB0A-BF4B-AA9A7C173AF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303677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6408A3-B631-5A07-F4CD-1A5651A1F8B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999057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3FB7697-55AE-482E-1E7E-02E452AB33D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694438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31C831C-3FC2-F58B-BC2F-5529C5D3257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89819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3EB165C-C5CB-2D92-A98B-DCF1FD233C9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085200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C4B7547-108D-02E0-7D9C-FB760EB6E813}"/>
                </a:ext>
              </a:extLst>
            </p:cNvPr>
            <p:cNvSpPr/>
            <p:nvPr/>
          </p:nvSpPr>
          <p:spPr>
            <a:xfrm>
              <a:off x="7916947" y="3161989"/>
              <a:ext cx="4023845" cy="338185"/>
            </a:xfrm>
            <a:prstGeom prst="roundRect">
              <a:avLst/>
            </a:prstGeom>
            <a:solidFill>
              <a:srgbClr val="B84D00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874A69E-CA64-3C78-170D-DE82F3C71A2E}"/>
              </a:ext>
            </a:extLst>
          </p:cNvPr>
          <p:cNvSpPr txBox="1"/>
          <p:nvPr/>
        </p:nvSpPr>
        <p:spPr>
          <a:xfrm>
            <a:off x="8713751" y="6373192"/>
            <a:ext cx="105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class 1</a:t>
            </a:r>
            <a:endParaRPr lang="en-US" sz="2000" dirty="0">
              <a:solidFill>
                <a:schemeClr val="accent6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06B533-23ED-4C07-7D9A-B52DE0F57A85}"/>
                  </a:ext>
                </a:extLst>
              </p:cNvPr>
              <p:cNvSpPr txBox="1"/>
              <p:nvPr/>
            </p:nvSpPr>
            <p:spPr>
              <a:xfrm>
                <a:off x="10878852" y="1946258"/>
                <a:ext cx="1114797" cy="552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06B533-23ED-4C07-7D9A-B52DE0F57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852" y="1946258"/>
                <a:ext cx="1114797" cy="552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46F930-0A2E-BC48-704C-8127A2917F30}"/>
                  </a:ext>
                </a:extLst>
              </p:cNvPr>
              <p:cNvSpPr txBox="1"/>
              <p:nvPr/>
            </p:nvSpPr>
            <p:spPr>
              <a:xfrm>
                <a:off x="8999776" y="1932083"/>
                <a:ext cx="1114797" cy="632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46F930-0A2E-BC48-704C-8127A2917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776" y="1932083"/>
                <a:ext cx="1114797" cy="632096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C5541055-92BA-77C6-9F0F-392C7B1805C7}"/>
              </a:ext>
            </a:extLst>
          </p:cNvPr>
          <p:cNvGrpSpPr/>
          <p:nvPr/>
        </p:nvGrpSpPr>
        <p:grpSpPr>
          <a:xfrm>
            <a:off x="7916947" y="4745920"/>
            <a:ext cx="4023845" cy="338185"/>
            <a:chOff x="7883933" y="4385356"/>
            <a:chExt cx="4023845" cy="338185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4925BA52-9857-3E92-F9B2-E1061411C597}"/>
                </a:ext>
              </a:extLst>
            </p:cNvPr>
            <p:cNvSpPr/>
            <p:nvPr/>
          </p:nvSpPr>
          <p:spPr>
            <a:xfrm>
              <a:off x="7883933" y="4385356"/>
              <a:ext cx="4023845" cy="338185"/>
            </a:xfrm>
            <a:prstGeom prst="round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23C357-FA47-BD3A-659A-D1AA770E49C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422697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475808C-F058-0159-9252-2DC6E5DA327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727316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0D517C4-75F5-5A0C-2ACB-853C2B2E2E1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118078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55EF71-2C45-07AD-7931-93FF1BF1FE5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508839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A43F954-0CED-8CAA-7A08-A4D3CE3852E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204220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AD2B287-3D23-9D17-96BB-6B0CC792C0A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899601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24F419A-9968-6543-8CC5-6FF5ABEA8AE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575282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36C0BCA-267B-E96E-70B2-FD900133809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27066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C9EEBC-ADC3-D95C-ECA1-9DED28C4B1A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96604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386921B-458C-8264-773B-6DC1BD5410D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661424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01249C4-36A4-F8B6-BD87-757B4E3DC33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56805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EBFC6F-D347-44A3-FF4B-957813BBAA8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052186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781D5F9-D8FB-17F3-4C12-7DC604F5ED3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81130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5FFB015-2EB7-E922-49AB-821FBFC10E41}"/>
                  </a:ext>
                </a:extLst>
              </p:cNvPr>
              <p:cNvSpPr txBox="1"/>
              <p:nvPr/>
            </p:nvSpPr>
            <p:spPr>
              <a:xfrm>
                <a:off x="7838090" y="4343621"/>
                <a:ext cx="4690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5FFB015-2EB7-E922-49AB-821FBFC10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090" y="4343621"/>
                <a:ext cx="4690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942A650-855B-1B88-F9CF-FFEF95D68684}"/>
                  </a:ext>
                </a:extLst>
              </p:cNvPr>
              <p:cNvSpPr txBox="1"/>
              <p:nvPr/>
            </p:nvSpPr>
            <p:spPr>
              <a:xfrm>
                <a:off x="11524561" y="4347921"/>
                <a:ext cx="469088" cy="395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942A650-855B-1B88-F9CF-FFEF95D68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4561" y="4347921"/>
                <a:ext cx="469088" cy="395236"/>
              </a:xfrm>
              <a:prstGeom prst="rect">
                <a:avLst/>
              </a:prstGeom>
              <a:blipFill>
                <a:blip r:embed="rId7"/>
                <a:stretch>
                  <a:fillRect r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33D840-DD7D-721F-45D7-72B9C80777D9}"/>
                  </a:ext>
                </a:extLst>
              </p:cNvPr>
              <p:cNvSpPr txBox="1"/>
              <p:nvPr/>
            </p:nvSpPr>
            <p:spPr>
              <a:xfrm>
                <a:off x="8765232" y="4360873"/>
                <a:ext cx="4690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C33D840-DD7D-721F-45D7-72B9C807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232" y="4360873"/>
                <a:ext cx="4690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1E7B25-BDAE-962E-2848-A7C0DC1E41B7}"/>
              </a:ext>
            </a:extLst>
          </p:cNvPr>
          <p:cNvCxnSpPr>
            <a:cxnSpLocks/>
          </p:cNvCxnSpPr>
          <p:nvPr/>
        </p:nvCxnSpPr>
        <p:spPr>
          <a:xfrm flipH="1">
            <a:off x="8980096" y="4149305"/>
            <a:ext cx="0" cy="33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38933B8-7960-C8A9-D824-979225F9156B}"/>
              </a:ext>
            </a:extLst>
          </p:cNvPr>
          <p:cNvSpPr txBox="1"/>
          <p:nvPr/>
        </p:nvSpPr>
        <p:spPr>
          <a:xfrm>
            <a:off x="8809840" y="4088525"/>
            <a:ext cx="579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⨊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267EE6D-E534-EACB-B55F-C5C49D88AF36}"/>
              </a:ext>
            </a:extLst>
          </p:cNvPr>
          <p:cNvCxnSpPr>
            <a:cxnSpLocks/>
          </p:cNvCxnSpPr>
          <p:nvPr/>
        </p:nvCxnSpPr>
        <p:spPr>
          <a:xfrm flipV="1">
            <a:off x="8307178" y="4544268"/>
            <a:ext cx="458054" cy="2542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63B003D-BA0A-935F-FDAC-EF8F96BCB04C}"/>
              </a:ext>
            </a:extLst>
          </p:cNvPr>
          <p:cNvCxnSpPr>
            <a:cxnSpLocks/>
            <a:stCxn id="54" idx="3"/>
            <a:endCxn id="50" idx="1"/>
          </p:cNvCxnSpPr>
          <p:nvPr/>
        </p:nvCxnSpPr>
        <p:spPr>
          <a:xfrm>
            <a:off x="9234320" y="4545539"/>
            <a:ext cx="2290241" cy="0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199DAC7D-E0A4-2E9A-BDB0-59AFA1325608}"/>
              </a:ext>
            </a:extLst>
          </p:cNvPr>
          <p:cNvSpPr/>
          <p:nvPr/>
        </p:nvSpPr>
        <p:spPr>
          <a:xfrm>
            <a:off x="9151091" y="5926346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07BE317-15B0-366A-0374-BB4044339E9B}"/>
              </a:ext>
            </a:extLst>
          </p:cNvPr>
          <p:cNvSpPr/>
          <p:nvPr/>
        </p:nvSpPr>
        <p:spPr>
          <a:xfrm>
            <a:off x="10406101" y="5926346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A4F4A5-28BC-C381-BFEC-FA2306F81FC8}"/>
              </a:ext>
            </a:extLst>
          </p:cNvPr>
          <p:cNvSpPr txBox="1"/>
          <p:nvPr/>
        </p:nvSpPr>
        <p:spPr>
          <a:xfrm>
            <a:off x="9971432" y="6373192"/>
            <a:ext cx="105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class 2</a:t>
            </a:r>
            <a:endParaRPr lang="en-US" sz="2000" dirty="0">
              <a:solidFill>
                <a:schemeClr val="accent6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60C313-0DEB-1847-CAF5-2AF7E3640164}"/>
              </a:ext>
            </a:extLst>
          </p:cNvPr>
          <p:cNvCxnSpPr>
            <a:cxnSpLocks/>
            <a:stCxn id="23" idx="0"/>
            <a:endCxn id="67" idx="2"/>
          </p:cNvCxnSpPr>
          <p:nvPr/>
        </p:nvCxnSpPr>
        <p:spPr>
          <a:xfrm>
            <a:off x="8068141" y="5029313"/>
            <a:ext cx="1082950" cy="98847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1E9B471-FDB2-F952-757E-E5F2146146E9}"/>
                  </a:ext>
                </a:extLst>
              </p:cNvPr>
              <p:cNvSpPr txBox="1"/>
              <p:nvPr/>
            </p:nvSpPr>
            <p:spPr>
              <a:xfrm>
                <a:off x="8154089" y="5414998"/>
                <a:ext cx="437341" cy="371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1E9B471-FDB2-F952-757E-E5F214614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089" y="5414998"/>
                <a:ext cx="437341" cy="371961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E1686FC-B294-64CB-7C45-B7E5B4E16049}"/>
              </a:ext>
            </a:extLst>
          </p:cNvPr>
          <p:cNvCxnSpPr>
            <a:cxnSpLocks/>
            <a:stCxn id="43" idx="0"/>
            <a:endCxn id="67" idx="0"/>
          </p:cNvCxnSpPr>
          <p:nvPr/>
        </p:nvCxnSpPr>
        <p:spPr>
          <a:xfrm>
            <a:off x="8979843" y="5029314"/>
            <a:ext cx="262688" cy="8970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20F1841-612E-A947-A2F7-AB0DAFDEE743}"/>
                  </a:ext>
                </a:extLst>
              </p:cNvPr>
              <p:cNvSpPr txBox="1"/>
              <p:nvPr/>
            </p:nvSpPr>
            <p:spPr>
              <a:xfrm>
                <a:off x="8612948" y="5093071"/>
                <a:ext cx="437341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20F1841-612E-A947-A2F7-AB0DAFDEE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948" y="5093071"/>
                <a:ext cx="437341" cy="3797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1C51731-4C6A-F769-CFD5-B2D7A33C42D6}"/>
              </a:ext>
            </a:extLst>
          </p:cNvPr>
          <p:cNvCxnSpPr>
            <a:cxnSpLocks/>
            <a:stCxn id="43" idx="0"/>
            <a:endCxn id="68" idx="0"/>
          </p:cNvCxnSpPr>
          <p:nvPr/>
        </p:nvCxnSpPr>
        <p:spPr>
          <a:xfrm>
            <a:off x="8979843" y="5029314"/>
            <a:ext cx="1517698" cy="89703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20D2A7D-408E-0134-12A4-B88028DC679B}"/>
                  </a:ext>
                </a:extLst>
              </p:cNvPr>
              <p:cNvSpPr txBox="1"/>
              <p:nvPr/>
            </p:nvSpPr>
            <p:spPr>
              <a:xfrm>
                <a:off x="9541659" y="5068056"/>
                <a:ext cx="437341" cy="380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20D2A7D-408E-0134-12A4-B88028DC6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659" y="5068056"/>
                <a:ext cx="437341" cy="3802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C129B68-DB39-5017-9C3E-4585BF1F771C}"/>
              </a:ext>
            </a:extLst>
          </p:cNvPr>
          <p:cNvCxnSpPr>
            <a:cxnSpLocks/>
            <a:stCxn id="24" idx="0"/>
            <a:endCxn id="68" idx="0"/>
          </p:cNvCxnSpPr>
          <p:nvPr/>
        </p:nvCxnSpPr>
        <p:spPr>
          <a:xfrm flipH="1">
            <a:off x="10497541" y="5029314"/>
            <a:ext cx="1246281" cy="89703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0A25C8D-934B-E384-7C4E-6B8A8F46C677}"/>
                  </a:ext>
                </a:extLst>
              </p:cNvPr>
              <p:cNvSpPr txBox="1"/>
              <p:nvPr/>
            </p:nvSpPr>
            <p:spPr>
              <a:xfrm>
                <a:off x="11540434" y="5143252"/>
                <a:ext cx="437341" cy="435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0A25C8D-934B-E384-7C4E-6B8A8F46C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34" y="5143252"/>
                <a:ext cx="437341" cy="435697"/>
              </a:xfrm>
              <a:prstGeom prst="rect">
                <a:avLst/>
              </a:prstGeom>
              <a:blipFill>
                <a:blip r:embed="rId12"/>
                <a:stretch>
                  <a:fillRect r="-25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67FF695-4C31-04BD-1F96-6CA3FDF162C8}"/>
                  </a:ext>
                </a:extLst>
              </p:cNvPr>
              <p:cNvSpPr txBox="1"/>
              <p:nvPr/>
            </p:nvSpPr>
            <p:spPr>
              <a:xfrm>
                <a:off x="8935654" y="6072116"/>
                <a:ext cx="6312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67FF695-4C31-04BD-1F96-6CA3FDF16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654" y="6072116"/>
                <a:ext cx="631212" cy="400110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D2EEBE3-6E68-F7B3-734F-E67AAE401BD2}"/>
                  </a:ext>
                </a:extLst>
              </p:cNvPr>
              <p:cNvSpPr txBox="1"/>
              <p:nvPr/>
            </p:nvSpPr>
            <p:spPr>
              <a:xfrm>
                <a:off x="10220726" y="6072116"/>
                <a:ext cx="6312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D2EEBE3-6E68-F7B3-734F-E67AAE401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726" y="6072116"/>
                <a:ext cx="631212" cy="400110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C91A1CF-2F23-EA56-F1F7-591B1C7CCF05}"/>
                  </a:ext>
                </a:extLst>
              </p:cNvPr>
              <p:cNvSpPr txBox="1"/>
              <p:nvPr/>
            </p:nvSpPr>
            <p:spPr>
              <a:xfrm>
                <a:off x="5662493" y="5718697"/>
                <a:ext cx="27432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(not shown) there is a weight,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for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0C91A1CF-2F23-EA56-F1F7-591B1C7CC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493" y="5718697"/>
                <a:ext cx="2743237" cy="646331"/>
              </a:xfrm>
              <a:prstGeom prst="rect">
                <a:avLst/>
              </a:prstGeom>
              <a:blipFill>
                <a:blip r:embed="rId15"/>
                <a:stretch>
                  <a:fillRect l="-922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64686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CA039-FFFB-584A-E0A3-42B3C2B89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3B74-6F2C-8FE1-694E-A4C370CC6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activation maps (CAM)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42765-31ED-D07F-49FB-5EDB12494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111599" cy="3559051"/>
              </a:xfrm>
            </p:spPr>
            <p:txBody>
              <a:bodyPr/>
              <a:lstStyle/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feature map at the final </a:t>
                </a:r>
                <a:r>
                  <a:rPr lang="en-US" dirty="0" err="1"/>
                  <a:t>GCN</a:t>
                </a:r>
                <a:r>
                  <a:rPr lang="en-US" dirty="0"/>
                  <a:t> layer,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793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CAM importance score for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for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given by the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final node embedding </a:t>
                </a:r>
                <a:r>
                  <a:rPr lang="en-US" dirty="0"/>
                  <a:t>scaled by the </a:t>
                </a:r>
                <a:r>
                  <a:rPr lang="en-US" dirty="0">
                    <a:solidFill>
                      <a:srgbClr val="C00000"/>
                    </a:solidFill>
                  </a:rPr>
                  <a:t>output layer weights</a:t>
                </a:r>
                <a:r>
                  <a:rPr lang="en-US" dirty="0"/>
                  <a:t>:</a:t>
                </a:r>
              </a:p>
              <a:p>
                <a:pPr marL="793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𝐶𝐴𝑀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</m:d>
                                </m:sup>
                              </m:sSup>
                            </m:sup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chemeClr val="accent6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solidFill>
                                        <a:schemeClr val="accent6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6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042765-31ED-D07F-49FB-5EDB12494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111599" cy="3559051"/>
              </a:xfrm>
              <a:blipFill>
                <a:blip r:embed="rId3"/>
                <a:stretch>
                  <a:fillRect l="-2905" t="-3203" r="-2490" b="-47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1CF029C-7C4D-7674-C7EB-B3B3472795DB}"/>
              </a:ext>
            </a:extLst>
          </p:cNvPr>
          <p:cNvSpPr/>
          <p:nvPr/>
        </p:nvSpPr>
        <p:spPr>
          <a:xfrm>
            <a:off x="7916948" y="1977080"/>
            <a:ext cx="3962400" cy="20987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6C81A4-4268-381B-2916-5570D607A2A4}"/>
              </a:ext>
            </a:extLst>
          </p:cNvPr>
          <p:cNvGrpSpPr/>
          <p:nvPr/>
        </p:nvGrpSpPr>
        <p:grpSpPr>
          <a:xfrm rot="16200000">
            <a:off x="7939267" y="2912162"/>
            <a:ext cx="2098767" cy="228601"/>
            <a:chOff x="6534150" y="3407980"/>
            <a:chExt cx="3540125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18A501-98F6-719B-C8ED-FE70ACB0C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C90D3E-F1AD-55A4-D955-28EA9CC003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D8FEC71-6F6A-6EC6-FF43-E2C65FA5AB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6BB4F4-0A9E-CC1E-6195-E0EF72A42B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DD73FA-8752-F34B-6E53-20F2CC773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449B54-BDC9-4D8A-54B1-383C963A02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9ABF4A5-70BA-15D1-AC88-648896B3F6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80FB504-D00A-A07C-937D-ADA1E3B5C07C}"/>
              </a:ext>
            </a:extLst>
          </p:cNvPr>
          <p:cNvSpPr/>
          <p:nvPr/>
        </p:nvSpPr>
        <p:spPr>
          <a:xfrm>
            <a:off x="8812905" y="1932082"/>
            <a:ext cx="338186" cy="2217223"/>
          </a:xfrm>
          <a:prstGeom prst="roundRect">
            <a:avLst/>
          </a:prstGeom>
          <a:solidFill>
            <a:srgbClr val="512C8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A46687-EC27-C5F1-84F1-DB278B19DE32}"/>
              </a:ext>
            </a:extLst>
          </p:cNvPr>
          <p:cNvGrpSpPr/>
          <p:nvPr/>
        </p:nvGrpSpPr>
        <p:grpSpPr>
          <a:xfrm>
            <a:off x="7916947" y="3161989"/>
            <a:ext cx="4023845" cy="338185"/>
            <a:chOff x="7916947" y="3161989"/>
            <a:chExt cx="4023845" cy="3381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E02D0C-06FC-24D8-EA3D-F2106FE11FD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455711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9B3735D-3251-A97B-D41A-8698C5C0A2C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760330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CE941C0-7310-FC4C-066B-B2F1B813D53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151092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7D3F1D-4CC9-F735-96C2-42F7BD1B0F3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541853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7BB0F95-89BD-5B28-ED87-FB53960B5DD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237234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CD6B58-57DD-2DDD-C63D-1C7DA164CE4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932615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94827F1-93E8-2ECD-ADBA-82C36824C8A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608296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D9D004B-0461-9394-55F2-163D7A07FCD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303677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2F5C77-5247-E92E-4453-D37FBCC5F8C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999057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32CE2F6-B777-F212-32E2-21E4700A5CD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694438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202AF17-C959-F05E-23D9-F8DB00BAAE1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89819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F3FF42B-195B-2FFA-27CE-2C9D8C55F78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085200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E091AC66-3E6B-D626-5AB7-1E77A15A088D}"/>
                </a:ext>
              </a:extLst>
            </p:cNvPr>
            <p:cNvSpPr/>
            <p:nvPr/>
          </p:nvSpPr>
          <p:spPr>
            <a:xfrm>
              <a:off x="7916947" y="3161989"/>
              <a:ext cx="4023845" cy="338185"/>
            </a:xfrm>
            <a:prstGeom prst="roundRect">
              <a:avLst/>
            </a:prstGeom>
            <a:solidFill>
              <a:srgbClr val="B84D00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43895EF-B340-39F5-F712-91A4F2774BBB}"/>
              </a:ext>
            </a:extLst>
          </p:cNvPr>
          <p:cNvSpPr txBox="1"/>
          <p:nvPr/>
        </p:nvSpPr>
        <p:spPr>
          <a:xfrm>
            <a:off x="8713751" y="6373192"/>
            <a:ext cx="105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class 1</a:t>
            </a:r>
            <a:endParaRPr lang="en-US" sz="2000" dirty="0">
              <a:solidFill>
                <a:schemeClr val="accent6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E5C8FD-40D9-B239-1296-41EFD2CCABAD}"/>
                  </a:ext>
                </a:extLst>
              </p:cNvPr>
              <p:cNvSpPr txBox="1"/>
              <p:nvPr/>
            </p:nvSpPr>
            <p:spPr>
              <a:xfrm>
                <a:off x="10878852" y="1946258"/>
                <a:ext cx="1114797" cy="552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E5C8FD-40D9-B239-1296-41EFD2CCA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852" y="1946258"/>
                <a:ext cx="1114797" cy="552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FFAB16-BE6B-1B78-E304-2B8F6F5411BE}"/>
                  </a:ext>
                </a:extLst>
              </p:cNvPr>
              <p:cNvSpPr txBox="1"/>
              <p:nvPr/>
            </p:nvSpPr>
            <p:spPr>
              <a:xfrm>
                <a:off x="8999776" y="1932083"/>
                <a:ext cx="1114797" cy="632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FFAB16-BE6B-1B78-E304-2B8F6F541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776" y="1932083"/>
                <a:ext cx="1114797" cy="632096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5A7F8D6-DEC0-8D12-6B6C-BF6A3B6B99CF}"/>
              </a:ext>
            </a:extLst>
          </p:cNvPr>
          <p:cNvGrpSpPr/>
          <p:nvPr/>
        </p:nvGrpSpPr>
        <p:grpSpPr>
          <a:xfrm>
            <a:off x="7916947" y="4745920"/>
            <a:ext cx="4023845" cy="338185"/>
            <a:chOff x="7883933" y="4385356"/>
            <a:chExt cx="4023845" cy="338185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E1722B73-5DFC-2B4C-0E9F-266E246FFA5F}"/>
                </a:ext>
              </a:extLst>
            </p:cNvPr>
            <p:cNvSpPr/>
            <p:nvPr/>
          </p:nvSpPr>
          <p:spPr>
            <a:xfrm>
              <a:off x="7883933" y="4385356"/>
              <a:ext cx="4023845" cy="338185"/>
            </a:xfrm>
            <a:prstGeom prst="round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D95C02-C3F5-3731-F99B-5A08B9D401D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422697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F7FD46-FBB0-177B-D8DD-00090BBC2AB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727316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112406-99EF-032C-C84F-8998DAAC236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118078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C609021-D7BB-01EA-C859-52E1061002F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508839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CF7C2E-5DA4-8D99-A9FD-A3E81AA6A25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204220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2EDD39-B7C1-70B1-8D60-91926EDD7F9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899601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02CC19A-33F1-1896-C930-CA8EF916FDA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575282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1CC8F1D-3355-941E-BBEB-27925EB23A2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27066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CD4867B-998E-AB75-AE2B-868903DD853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96604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DD8141-B8B2-3670-45E1-AD1060DB227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661424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5927E25-B162-8CBC-3F40-9F1FA2B47BB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56805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5F3A4AE-2D3A-DC99-E04D-44150F8A471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052186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735C80A-4FC6-12AE-5CF4-C3B015A0BFC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81130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C97E01-5436-02AD-7BF5-79AE77EFB0EC}"/>
                  </a:ext>
                </a:extLst>
              </p:cNvPr>
              <p:cNvSpPr txBox="1"/>
              <p:nvPr/>
            </p:nvSpPr>
            <p:spPr>
              <a:xfrm>
                <a:off x="7838090" y="4343621"/>
                <a:ext cx="4690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C97E01-5436-02AD-7BF5-79AE77EFB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090" y="4343621"/>
                <a:ext cx="4690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8E3E2A-4826-7A93-68D1-04C0EF75D256}"/>
                  </a:ext>
                </a:extLst>
              </p:cNvPr>
              <p:cNvSpPr txBox="1"/>
              <p:nvPr/>
            </p:nvSpPr>
            <p:spPr>
              <a:xfrm>
                <a:off x="11524561" y="4347921"/>
                <a:ext cx="469088" cy="395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8E3E2A-4826-7A93-68D1-04C0EF75D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4561" y="4347921"/>
                <a:ext cx="469088" cy="395236"/>
              </a:xfrm>
              <a:prstGeom prst="rect">
                <a:avLst/>
              </a:prstGeom>
              <a:blipFill>
                <a:blip r:embed="rId7"/>
                <a:stretch>
                  <a:fillRect r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B54CCBE-24A5-D6D6-66EE-45EB264D1B95}"/>
                  </a:ext>
                </a:extLst>
              </p:cNvPr>
              <p:cNvSpPr txBox="1"/>
              <p:nvPr/>
            </p:nvSpPr>
            <p:spPr>
              <a:xfrm>
                <a:off x="8765232" y="4360873"/>
                <a:ext cx="4690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B54CCBE-24A5-D6D6-66EE-45EB264D1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232" y="4360873"/>
                <a:ext cx="4690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67E1BA9-DABB-75BD-2435-2A9C7A0089F9}"/>
              </a:ext>
            </a:extLst>
          </p:cNvPr>
          <p:cNvCxnSpPr>
            <a:cxnSpLocks/>
          </p:cNvCxnSpPr>
          <p:nvPr/>
        </p:nvCxnSpPr>
        <p:spPr>
          <a:xfrm flipH="1">
            <a:off x="8980096" y="4149305"/>
            <a:ext cx="0" cy="33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15744E5-0512-8B38-A438-1F2B808FAC0C}"/>
              </a:ext>
            </a:extLst>
          </p:cNvPr>
          <p:cNvSpPr txBox="1"/>
          <p:nvPr/>
        </p:nvSpPr>
        <p:spPr>
          <a:xfrm>
            <a:off x="8809840" y="4088525"/>
            <a:ext cx="579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⨊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DB5615-FD55-AD80-6A68-104EDFC151F5}"/>
              </a:ext>
            </a:extLst>
          </p:cNvPr>
          <p:cNvCxnSpPr>
            <a:cxnSpLocks/>
          </p:cNvCxnSpPr>
          <p:nvPr/>
        </p:nvCxnSpPr>
        <p:spPr>
          <a:xfrm flipV="1">
            <a:off x="8307178" y="4544268"/>
            <a:ext cx="458054" cy="2542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41A488D-336C-6354-72E7-AB3210352549}"/>
              </a:ext>
            </a:extLst>
          </p:cNvPr>
          <p:cNvCxnSpPr>
            <a:cxnSpLocks/>
            <a:stCxn id="54" idx="3"/>
            <a:endCxn id="50" idx="1"/>
          </p:cNvCxnSpPr>
          <p:nvPr/>
        </p:nvCxnSpPr>
        <p:spPr>
          <a:xfrm>
            <a:off x="9234320" y="4545539"/>
            <a:ext cx="2290241" cy="0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2C939C66-EE62-3612-7666-657E83EFE727}"/>
              </a:ext>
            </a:extLst>
          </p:cNvPr>
          <p:cNvSpPr/>
          <p:nvPr/>
        </p:nvSpPr>
        <p:spPr>
          <a:xfrm>
            <a:off x="9151091" y="5926346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52EAE40-49ED-974A-7F1B-50A99C2924A5}"/>
              </a:ext>
            </a:extLst>
          </p:cNvPr>
          <p:cNvSpPr/>
          <p:nvPr/>
        </p:nvSpPr>
        <p:spPr>
          <a:xfrm>
            <a:off x="10406101" y="5926346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C78120F-DB41-96E3-820B-610DE3C4FCC6}"/>
              </a:ext>
            </a:extLst>
          </p:cNvPr>
          <p:cNvSpPr txBox="1"/>
          <p:nvPr/>
        </p:nvSpPr>
        <p:spPr>
          <a:xfrm>
            <a:off x="9971432" y="6373192"/>
            <a:ext cx="105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class 2</a:t>
            </a:r>
            <a:endParaRPr lang="en-US" sz="2000" dirty="0">
              <a:solidFill>
                <a:schemeClr val="accent6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BA9F969-6756-8C52-1174-9D94A25E3E6D}"/>
              </a:ext>
            </a:extLst>
          </p:cNvPr>
          <p:cNvCxnSpPr>
            <a:cxnSpLocks/>
            <a:stCxn id="23" idx="0"/>
            <a:endCxn id="67" idx="2"/>
          </p:cNvCxnSpPr>
          <p:nvPr/>
        </p:nvCxnSpPr>
        <p:spPr>
          <a:xfrm>
            <a:off x="8068141" y="5029313"/>
            <a:ext cx="1082950" cy="98847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50D5AC3-BFB7-D6F7-E324-AD7240183DCC}"/>
                  </a:ext>
                </a:extLst>
              </p:cNvPr>
              <p:cNvSpPr txBox="1"/>
              <p:nvPr/>
            </p:nvSpPr>
            <p:spPr>
              <a:xfrm>
                <a:off x="8154089" y="5414998"/>
                <a:ext cx="437341" cy="371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50D5AC3-BFB7-D6F7-E324-AD7240183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089" y="5414998"/>
                <a:ext cx="437341" cy="371961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04231D1-1ED6-EA62-6E57-DBAD6931309F}"/>
              </a:ext>
            </a:extLst>
          </p:cNvPr>
          <p:cNvCxnSpPr>
            <a:cxnSpLocks/>
            <a:stCxn id="43" idx="0"/>
            <a:endCxn id="67" idx="0"/>
          </p:cNvCxnSpPr>
          <p:nvPr/>
        </p:nvCxnSpPr>
        <p:spPr>
          <a:xfrm>
            <a:off x="8979843" y="5029314"/>
            <a:ext cx="262688" cy="8970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7AB1D7A-7FFF-F571-7426-C5288F724BB2}"/>
                  </a:ext>
                </a:extLst>
              </p:cNvPr>
              <p:cNvSpPr txBox="1"/>
              <p:nvPr/>
            </p:nvSpPr>
            <p:spPr>
              <a:xfrm>
                <a:off x="8612948" y="5093071"/>
                <a:ext cx="437341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7AB1D7A-7FFF-F571-7426-C5288F724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948" y="5093071"/>
                <a:ext cx="437341" cy="3797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03579CA-CC5F-FB39-DC47-37FA9E26DCFE}"/>
              </a:ext>
            </a:extLst>
          </p:cNvPr>
          <p:cNvCxnSpPr>
            <a:cxnSpLocks/>
            <a:stCxn id="43" idx="0"/>
            <a:endCxn id="68" idx="0"/>
          </p:cNvCxnSpPr>
          <p:nvPr/>
        </p:nvCxnSpPr>
        <p:spPr>
          <a:xfrm>
            <a:off x="8979843" y="5029314"/>
            <a:ext cx="1517698" cy="89703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BF2A776-DF78-CBDA-B970-9F0DE62D18B7}"/>
                  </a:ext>
                </a:extLst>
              </p:cNvPr>
              <p:cNvSpPr txBox="1"/>
              <p:nvPr/>
            </p:nvSpPr>
            <p:spPr>
              <a:xfrm>
                <a:off x="9541659" y="5068056"/>
                <a:ext cx="437341" cy="380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BF2A776-DF78-CBDA-B970-9F0DE62D1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659" y="5068056"/>
                <a:ext cx="437341" cy="3802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4EC90B0-475E-1C76-8855-5FE757EE688A}"/>
              </a:ext>
            </a:extLst>
          </p:cNvPr>
          <p:cNvCxnSpPr>
            <a:cxnSpLocks/>
            <a:stCxn id="24" idx="0"/>
            <a:endCxn id="68" idx="0"/>
          </p:cNvCxnSpPr>
          <p:nvPr/>
        </p:nvCxnSpPr>
        <p:spPr>
          <a:xfrm flipH="1">
            <a:off x="10497541" y="5029314"/>
            <a:ext cx="1246281" cy="89703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E25C457-B05A-A8CD-2B58-A976501630AD}"/>
                  </a:ext>
                </a:extLst>
              </p:cNvPr>
              <p:cNvSpPr txBox="1"/>
              <p:nvPr/>
            </p:nvSpPr>
            <p:spPr>
              <a:xfrm>
                <a:off x="11540434" y="5143252"/>
                <a:ext cx="437341" cy="435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E25C457-B05A-A8CD-2B58-A97650163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34" y="5143252"/>
                <a:ext cx="437341" cy="435697"/>
              </a:xfrm>
              <a:prstGeom prst="rect">
                <a:avLst/>
              </a:prstGeom>
              <a:blipFill>
                <a:blip r:embed="rId12"/>
                <a:stretch>
                  <a:fillRect r="-25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087B801-7775-6F2B-D4A3-3BEED8C5383F}"/>
                  </a:ext>
                </a:extLst>
              </p:cNvPr>
              <p:cNvSpPr txBox="1"/>
              <p:nvPr/>
            </p:nvSpPr>
            <p:spPr>
              <a:xfrm>
                <a:off x="8935654" y="6072116"/>
                <a:ext cx="6312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087B801-7775-6F2B-D4A3-3BEED8C53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654" y="6072116"/>
                <a:ext cx="631212" cy="400110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626D886-69A0-E297-F27B-AFFCFFC7AEB9}"/>
                  </a:ext>
                </a:extLst>
              </p:cNvPr>
              <p:cNvSpPr txBox="1"/>
              <p:nvPr/>
            </p:nvSpPr>
            <p:spPr>
              <a:xfrm>
                <a:off x="10220726" y="6072116"/>
                <a:ext cx="6312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626D886-69A0-E297-F27B-AFFCFFC7A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726" y="6072116"/>
                <a:ext cx="631212" cy="400110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BF77D61-477C-DAB7-8FF3-A020DE59FD33}"/>
                  </a:ext>
                </a:extLst>
              </p:cNvPr>
              <p:cNvSpPr txBox="1"/>
              <p:nvPr/>
            </p:nvSpPr>
            <p:spPr>
              <a:xfrm>
                <a:off x="5662493" y="5718697"/>
                <a:ext cx="27432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(not shown) there is a weight,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for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BF77D61-477C-DAB7-8FF3-A020DE59F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493" y="5718697"/>
                <a:ext cx="2743237" cy="646331"/>
              </a:xfrm>
              <a:prstGeom prst="rect">
                <a:avLst/>
              </a:prstGeom>
              <a:blipFill>
                <a:blip r:embed="rId15"/>
                <a:stretch>
                  <a:fillRect l="-922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E705D9-BCA7-AC88-AED2-AD1E8924D3D2}"/>
                  </a:ext>
                </a:extLst>
              </p:cNvPr>
              <p:cNvSpPr txBox="1"/>
              <p:nvPr/>
            </p:nvSpPr>
            <p:spPr>
              <a:xfrm>
                <a:off x="8029071" y="2502498"/>
                <a:ext cx="687375" cy="665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E705D9-BCA7-AC88-AED2-AD1E8924D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071" y="2502498"/>
                <a:ext cx="687375" cy="665118"/>
              </a:xfrm>
              <a:prstGeom prst="rect">
                <a:avLst/>
              </a:prstGeom>
              <a:blipFill>
                <a:blip r:embed="rId16"/>
                <a:stretch>
                  <a:fillRect l="-5455" r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508602A-36EB-09AC-4CD7-D51287643A54}"/>
              </a:ext>
            </a:extLst>
          </p:cNvPr>
          <p:cNvSpPr/>
          <p:nvPr/>
        </p:nvSpPr>
        <p:spPr>
          <a:xfrm>
            <a:off x="8667253" y="3017853"/>
            <a:ext cx="609239" cy="609238"/>
          </a:xfrm>
          <a:prstGeom prst="ellipse">
            <a:avLst/>
          </a:prstGeom>
          <a:solidFill>
            <a:srgbClr val="00B050">
              <a:alpha val="25098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3482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84F7D-AA1A-BB88-D696-D202B761F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3C49-20DD-E95D-2C7F-4B9C0EE66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class activation maps (CAM) for </a:t>
            </a:r>
            <a:r>
              <a:rPr lang="en-US" dirty="0" err="1"/>
              <a:t>GCN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1BA27-AE93-0C6A-93F0-35582C1E8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208698" cy="5372240"/>
          </a:xfrm>
        </p:spPr>
        <p:txBody>
          <a:bodyPr/>
          <a:lstStyle/>
          <a:p>
            <a:pPr marL="350838" indent="-342900">
              <a:buFont typeface="Arial" panose="020B0604020202020204" pitchFamily="34" charset="0"/>
              <a:buChar char="•"/>
            </a:pPr>
            <a:r>
              <a:rPr lang="en-US" dirty="0"/>
              <a:t>CAM scoring represents the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contribution of the final node “feature map” (embedding) to the class score</a:t>
            </a:r>
          </a:p>
          <a:p>
            <a:pPr marL="350838" indent="-342900">
              <a:buFont typeface="Arial" panose="020B0604020202020204" pitchFamily="34" charset="0"/>
              <a:buChar char="•"/>
            </a:pPr>
            <a:r>
              <a:rPr lang="en-US" dirty="0"/>
              <a:t>Typically displayed as a node heat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Strengths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High </a:t>
            </a:r>
            <a:r>
              <a:rPr lang="en-US" dirty="0" err="1"/>
              <a:t>contrastivity</a:t>
            </a:r>
            <a:r>
              <a:rPr lang="en-US" dirty="0"/>
              <a:t>: often results in different node importance across different classes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High fidelity: often results in identifying nodes, that if removed, reduce model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Limitations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Low sparsity: often identifies many nodes as important which may be problematic on large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50838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50838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41464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92A71-FF03-2111-F6E3-7D487C990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3248-E11B-6C35-9BAA-BFF38155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GNN</a:t>
            </a:r>
            <a:r>
              <a:rPr lang="en-US" dirty="0"/>
              <a:t> XAI method taxonomy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BD375-1406-CB3D-5972-75BA63A5D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19" y="1215536"/>
            <a:ext cx="9533562" cy="4900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0F7B2C-F1D4-C5C4-82E9-83B19EB2F458}"/>
              </a:ext>
            </a:extLst>
          </p:cNvPr>
          <p:cNvSpPr txBox="1"/>
          <p:nvPr/>
        </p:nvSpPr>
        <p:spPr>
          <a:xfrm>
            <a:off x="4610887" y="6555508"/>
            <a:ext cx="3916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Kakkad et al,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/abs/2306.01958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BF8EF2-E097-77D3-1B7D-E7380DD7C3C2}"/>
              </a:ext>
            </a:extLst>
          </p:cNvPr>
          <p:cNvSpPr/>
          <p:nvPr/>
        </p:nvSpPr>
        <p:spPr>
          <a:xfrm>
            <a:off x="4610887" y="4361186"/>
            <a:ext cx="1510301" cy="78083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CA30D9-6CFA-3220-00B9-9C04573FE26E}"/>
              </a:ext>
            </a:extLst>
          </p:cNvPr>
          <p:cNvSpPr/>
          <p:nvPr/>
        </p:nvSpPr>
        <p:spPr>
          <a:xfrm>
            <a:off x="2280863" y="1808252"/>
            <a:ext cx="2938409" cy="13664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3938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97437-5008-86AC-D81B-3296CF99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layers before the final layer?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2D810-AAFC-ED8F-8A0A-3261016D7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889521" cy="36379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Both the contrastive gradient and class activation map methods consider importance based on the final node embedding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can inform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Hierarchical feature learning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dirty="0"/>
              <a:t>Do lower layers focus on local structure?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dirty="0"/>
              <a:t>Do higher layers capture larger node groups?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Model debugging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dirty="0"/>
              <a:t>Many nodes important at early layers 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dirty="0"/>
              <a:t>Node importance doesn’t change across layers</a:t>
            </a:r>
          </a:p>
        </p:txBody>
      </p:sp>
    </p:spTree>
    <p:extLst>
      <p:ext uri="{BB962C8B-B14F-4D97-AF65-F5344CB8AC3E}">
        <p14:creationId xmlns:p14="http://schemas.microsoft.com/office/powerpoint/2010/main" val="35996398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6E032-E94D-EF9D-7835-BCF00C1E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eXplainable</a:t>
            </a:r>
            <a:r>
              <a:rPr lang="en-US" dirty="0"/>
              <a:t> Artificial Intelligence (XAI)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AD785-5EF9-5885-15E8-B4014B586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19"/>
            <a:ext cx="8974394" cy="50131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emerging (or maybe resurgent) research area in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 is to develop knowledge and methods that can be used to “explain”: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How AI systems arrive at specific solutions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Which features most influenced a given output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Which and how features interact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Operating characteristics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Model biases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Accuracy relative to input regions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How the model learned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87698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01857-DB4E-853D-E3C4-11C024322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25E98-8E45-3412-DCA0-15FB77616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Grad-CAM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4C5B25-0755-DB50-24D8-635569377B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111599" cy="3559051"/>
              </a:xfrm>
            </p:spPr>
            <p:txBody>
              <a:bodyPr/>
              <a:lstStyle/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feature map at the final </a:t>
                </a:r>
                <a:r>
                  <a:rPr lang="en-US" dirty="0" err="1"/>
                  <a:t>GCN</a:t>
                </a:r>
                <a:r>
                  <a:rPr lang="en-US" dirty="0"/>
                  <a:t> layer,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793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CAM importance score for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for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is given by the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final node embedding </a:t>
                </a:r>
                <a:r>
                  <a:rPr lang="en-US" dirty="0"/>
                  <a:t>scaled by the </a:t>
                </a:r>
                <a:r>
                  <a:rPr lang="en-US" dirty="0">
                    <a:solidFill>
                      <a:srgbClr val="C00000"/>
                    </a:solidFill>
                  </a:rPr>
                  <a:t>output layer weights</a:t>
                </a:r>
                <a:r>
                  <a:rPr lang="en-US" dirty="0"/>
                  <a:t>:</a:t>
                </a:r>
              </a:p>
              <a:p>
                <a:pPr marL="793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𝐶𝐴𝑀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</m:d>
                                </m:sup>
                              </m:sSup>
                            </m:sup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chemeClr val="accent6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solidFill>
                                        <a:schemeClr val="accent6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6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accent6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6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4C5B25-0755-DB50-24D8-635569377B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111599" cy="3559051"/>
              </a:xfrm>
              <a:blipFill>
                <a:blip r:embed="rId3"/>
                <a:stretch>
                  <a:fillRect l="-2905" t="-3203" r="-2490" b="-47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8E89780-DE15-3DD9-2E45-C1760A06B557}"/>
              </a:ext>
            </a:extLst>
          </p:cNvPr>
          <p:cNvSpPr/>
          <p:nvPr/>
        </p:nvSpPr>
        <p:spPr>
          <a:xfrm>
            <a:off x="7916948" y="1977080"/>
            <a:ext cx="3962400" cy="20987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F0BD4C-9F35-439D-5687-4021A7BFDF32}"/>
              </a:ext>
            </a:extLst>
          </p:cNvPr>
          <p:cNvGrpSpPr/>
          <p:nvPr/>
        </p:nvGrpSpPr>
        <p:grpSpPr>
          <a:xfrm rot="16200000">
            <a:off x="7939267" y="2912162"/>
            <a:ext cx="2098767" cy="228601"/>
            <a:chOff x="6534150" y="3407980"/>
            <a:chExt cx="3540125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07EE65-1EF6-740C-9263-8A5E5CE80F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3EB476-617D-D493-FA83-016C27D527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7D0FD8-2A0D-71D0-F820-34C8BFA0DD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20274A-3A18-76EF-9423-3DC7F88BD8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8B7336-DB19-5BD9-4A31-DE82F6D270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4CB2FF-3028-F2E5-FD0D-BA9D76763B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E45416-AF20-B408-B6CE-11EA89983E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D99F120-E178-4DBD-4C59-34BB5C31ED67}"/>
              </a:ext>
            </a:extLst>
          </p:cNvPr>
          <p:cNvSpPr/>
          <p:nvPr/>
        </p:nvSpPr>
        <p:spPr>
          <a:xfrm>
            <a:off x="8812905" y="1932082"/>
            <a:ext cx="338186" cy="2217223"/>
          </a:xfrm>
          <a:prstGeom prst="roundRect">
            <a:avLst/>
          </a:prstGeom>
          <a:solidFill>
            <a:srgbClr val="512C8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B2D30A-2875-4894-3398-7FCC1DEAEB97}"/>
              </a:ext>
            </a:extLst>
          </p:cNvPr>
          <p:cNvGrpSpPr/>
          <p:nvPr/>
        </p:nvGrpSpPr>
        <p:grpSpPr>
          <a:xfrm>
            <a:off x="7916947" y="3161989"/>
            <a:ext cx="4023845" cy="338185"/>
            <a:chOff x="7916947" y="3161989"/>
            <a:chExt cx="4023845" cy="3381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378AE0-94C2-E29D-DB87-1AC10570075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455711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EC69CF-B7B9-918A-9A71-D68F4384A62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760330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43F6E78-09C7-6BA4-F074-A375244755F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151092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23D1686-555C-7C2D-CED3-40330E774EC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541853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3F24B4-33F7-44C7-5D27-DC1BF6431DD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237234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26CA6A0-E395-1403-9E10-CEFBA6925DA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932615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4B24667-5269-1F1C-322E-6EB1AFD033F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608296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AAE9B4F-E019-2B44-861A-40BA87FA752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303677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236566-F298-FF37-CEDB-24E6CE5F0D3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999057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18CB820-A2E0-8DD1-FFEE-320A5B139A4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694438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AAFAA06-62AD-6FBE-8D68-EDF671B358F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89819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7A6984-8C8F-97D9-3971-4CD59DFD0B4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085200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A17963D5-30A6-C0E9-E637-01FE9F3883F1}"/>
                </a:ext>
              </a:extLst>
            </p:cNvPr>
            <p:cNvSpPr/>
            <p:nvPr/>
          </p:nvSpPr>
          <p:spPr>
            <a:xfrm>
              <a:off x="7916947" y="3161989"/>
              <a:ext cx="4023845" cy="338185"/>
            </a:xfrm>
            <a:prstGeom prst="roundRect">
              <a:avLst/>
            </a:prstGeom>
            <a:solidFill>
              <a:srgbClr val="B84D00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3439979-11D5-AE6B-0315-9D52550783CF}"/>
              </a:ext>
            </a:extLst>
          </p:cNvPr>
          <p:cNvSpPr txBox="1"/>
          <p:nvPr/>
        </p:nvSpPr>
        <p:spPr>
          <a:xfrm>
            <a:off x="8713751" y="6373192"/>
            <a:ext cx="105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class 1</a:t>
            </a:r>
            <a:endParaRPr lang="en-US" sz="2000" dirty="0">
              <a:solidFill>
                <a:schemeClr val="accent6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A5CD1A-BB24-5D02-B688-8A28E969894D}"/>
                  </a:ext>
                </a:extLst>
              </p:cNvPr>
              <p:cNvSpPr txBox="1"/>
              <p:nvPr/>
            </p:nvSpPr>
            <p:spPr>
              <a:xfrm>
                <a:off x="10878852" y="1946258"/>
                <a:ext cx="1114797" cy="552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A5CD1A-BB24-5D02-B688-8A28E969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852" y="1946258"/>
                <a:ext cx="1114797" cy="552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11721E-4A59-2418-143E-3CC9395A90FE}"/>
                  </a:ext>
                </a:extLst>
              </p:cNvPr>
              <p:cNvSpPr txBox="1"/>
              <p:nvPr/>
            </p:nvSpPr>
            <p:spPr>
              <a:xfrm>
                <a:off x="8999776" y="1932083"/>
                <a:ext cx="1114797" cy="632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11721E-4A59-2418-143E-3CC9395A9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776" y="1932083"/>
                <a:ext cx="1114797" cy="632096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C612248-C289-ABA1-7BE5-37275FB35813}"/>
              </a:ext>
            </a:extLst>
          </p:cNvPr>
          <p:cNvGrpSpPr/>
          <p:nvPr/>
        </p:nvGrpSpPr>
        <p:grpSpPr>
          <a:xfrm>
            <a:off x="7916947" y="4745920"/>
            <a:ext cx="4023845" cy="338185"/>
            <a:chOff x="7883933" y="4385356"/>
            <a:chExt cx="4023845" cy="338185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76F65B30-E9FF-0A74-E03B-5DA6407ED4D1}"/>
                </a:ext>
              </a:extLst>
            </p:cNvPr>
            <p:cNvSpPr/>
            <p:nvPr/>
          </p:nvSpPr>
          <p:spPr>
            <a:xfrm>
              <a:off x="7883933" y="4385356"/>
              <a:ext cx="4023845" cy="338185"/>
            </a:xfrm>
            <a:prstGeom prst="round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874DD3-C765-9EE5-42F1-DE0B0F37D8F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422697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AD24C2-1D3E-A101-AF52-CEB72DD9651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727316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8DAD4E-1C37-FB87-DF5F-398C1373608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118078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115E262-2C6E-DB54-5531-0B19BC82C8F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508839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3B64CF9-39F3-F270-321B-E509975952F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204220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4243E0-5F37-FF30-0DF7-00F30DF2B08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899601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D4CB155-735D-C1C8-B95C-D35F2A6BFEC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575282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543762F-73A5-D592-A817-D5911D21A9A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27066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D22334-C1D8-56D9-7E55-E3B202E638F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96604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C261BB1-87EA-63AA-D22C-7C18E5CB97E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661424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E9546E1-F726-6856-6750-3FD8F19E290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56805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1CCEE28-E16A-9D71-EB94-A3006ED3277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052186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F40A692-AB35-8FB5-34A8-BCD8822525C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81130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A0B21A6-72F0-ADCD-8626-A6CEA4DB9E52}"/>
                  </a:ext>
                </a:extLst>
              </p:cNvPr>
              <p:cNvSpPr txBox="1"/>
              <p:nvPr/>
            </p:nvSpPr>
            <p:spPr>
              <a:xfrm>
                <a:off x="7838090" y="4343621"/>
                <a:ext cx="4690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A0B21A6-72F0-ADCD-8626-A6CEA4DB9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090" y="4343621"/>
                <a:ext cx="4690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3E468E-401D-0C74-0A35-58A78A335B65}"/>
                  </a:ext>
                </a:extLst>
              </p:cNvPr>
              <p:cNvSpPr txBox="1"/>
              <p:nvPr/>
            </p:nvSpPr>
            <p:spPr>
              <a:xfrm>
                <a:off x="11524561" y="4347921"/>
                <a:ext cx="469088" cy="395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63E468E-401D-0C74-0A35-58A78A335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4561" y="4347921"/>
                <a:ext cx="469088" cy="395236"/>
              </a:xfrm>
              <a:prstGeom prst="rect">
                <a:avLst/>
              </a:prstGeom>
              <a:blipFill>
                <a:blip r:embed="rId7"/>
                <a:stretch>
                  <a:fillRect r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490151-B36A-8D52-F690-351DB5192819}"/>
                  </a:ext>
                </a:extLst>
              </p:cNvPr>
              <p:cNvSpPr txBox="1"/>
              <p:nvPr/>
            </p:nvSpPr>
            <p:spPr>
              <a:xfrm>
                <a:off x="8765232" y="4360873"/>
                <a:ext cx="4690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490151-B36A-8D52-F690-351DB5192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232" y="4360873"/>
                <a:ext cx="4690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8F4981E-EE48-7DBC-71DF-F90B20048D89}"/>
              </a:ext>
            </a:extLst>
          </p:cNvPr>
          <p:cNvCxnSpPr>
            <a:cxnSpLocks/>
          </p:cNvCxnSpPr>
          <p:nvPr/>
        </p:nvCxnSpPr>
        <p:spPr>
          <a:xfrm flipH="1">
            <a:off x="8980096" y="4149305"/>
            <a:ext cx="0" cy="33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1BE4EF2-EECA-A559-02EE-12397ED55504}"/>
              </a:ext>
            </a:extLst>
          </p:cNvPr>
          <p:cNvSpPr txBox="1"/>
          <p:nvPr/>
        </p:nvSpPr>
        <p:spPr>
          <a:xfrm>
            <a:off x="8809840" y="4088525"/>
            <a:ext cx="579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⨊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D711A1F-88C1-BFD3-5B5A-C23BABC2DF35}"/>
              </a:ext>
            </a:extLst>
          </p:cNvPr>
          <p:cNvCxnSpPr>
            <a:cxnSpLocks/>
          </p:cNvCxnSpPr>
          <p:nvPr/>
        </p:nvCxnSpPr>
        <p:spPr>
          <a:xfrm flipV="1">
            <a:off x="8307178" y="4544268"/>
            <a:ext cx="458054" cy="2542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F4133F5-18AA-AE42-08D3-B08003C59F73}"/>
              </a:ext>
            </a:extLst>
          </p:cNvPr>
          <p:cNvCxnSpPr>
            <a:cxnSpLocks/>
            <a:stCxn id="54" idx="3"/>
            <a:endCxn id="50" idx="1"/>
          </p:cNvCxnSpPr>
          <p:nvPr/>
        </p:nvCxnSpPr>
        <p:spPr>
          <a:xfrm>
            <a:off x="9234320" y="4545539"/>
            <a:ext cx="2290241" cy="0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76FEF06F-E993-5426-4EF0-108E7C44AF18}"/>
              </a:ext>
            </a:extLst>
          </p:cNvPr>
          <p:cNvSpPr/>
          <p:nvPr/>
        </p:nvSpPr>
        <p:spPr>
          <a:xfrm>
            <a:off x="9151091" y="5926346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6B22C72-C431-E4DB-C724-3EC8A5ADE43D}"/>
              </a:ext>
            </a:extLst>
          </p:cNvPr>
          <p:cNvSpPr/>
          <p:nvPr/>
        </p:nvSpPr>
        <p:spPr>
          <a:xfrm>
            <a:off x="10406101" y="5926346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35C563D-50E1-600B-C38D-314A6DAF5B9C}"/>
              </a:ext>
            </a:extLst>
          </p:cNvPr>
          <p:cNvSpPr txBox="1"/>
          <p:nvPr/>
        </p:nvSpPr>
        <p:spPr>
          <a:xfrm>
            <a:off x="9971432" y="6373192"/>
            <a:ext cx="105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class 2</a:t>
            </a:r>
            <a:endParaRPr lang="en-US" sz="2000" dirty="0">
              <a:solidFill>
                <a:schemeClr val="accent6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9441D66-4D2F-3176-C6FF-286E8FA56924}"/>
              </a:ext>
            </a:extLst>
          </p:cNvPr>
          <p:cNvCxnSpPr>
            <a:cxnSpLocks/>
            <a:stCxn id="23" idx="0"/>
            <a:endCxn id="67" idx="2"/>
          </p:cNvCxnSpPr>
          <p:nvPr/>
        </p:nvCxnSpPr>
        <p:spPr>
          <a:xfrm>
            <a:off x="8068141" y="5029313"/>
            <a:ext cx="1082950" cy="98847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5F12C7-F81D-6C72-9868-7164E33DBC9C}"/>
                  </a:ext>
                </a:extLst>
              </p:cNvPr>
              <p:cNvSpPr txBox="1"/>
              <p:nvPr/>
            </p:nvSpPr>
            <p:spPr>
              <a:xfrm>
                <a:off x="8154089" y="5414998"/>
                <a:ext cx="437341" cy="371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5F12C7-F81D-6C72-9868-7164E33DB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089" y="5414998"/>
                <a:ext cx="437341" cy="371961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FE04E70-B593-EB37-0D30-10869EC009DD}"/>
              </a:ext>
            </a:extLst>
          </p:cNvPr>
          <p:cNvCxnSpPr>
            <a:cxnSpLocks/>
            <a:stCxn id="43" idx="0"/>
            <a:endCxn id="67" idx="0"/>
          </p:cNvCxnSpPr>
          <p:nvPr/>
        </p:nvCxnSpPr>
        <p:spPr>
          <a:xfrm>
            <a:off x="8979843" y="5029314"/>
            <a:ext cx="262688" cy="8970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DC489E1-A009-E0D1-F331-6876F94D0D0D}"/>
                  </a:ext>
                </a:extLst>
              </p:cNvPr>
              <p:cNvSpPr txBox="1"/>
              <p:nvPr/>
            </p:nvSpPr>
            <p:spPr>
              <a:xfrm>
                <a:off x="8612948" y="5093071"/>
                <a:ext cx="437341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DC489E1-A009-E0D1-F331-6876F94D0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948" y="5093071"/>
                <a:ext cx="437341" cy="3797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7816413-410B-A9DE-26C7-9C587820218B}"/>
              </a:ext>
            </a:extLst>
          </p:cNvPr>
          <p:cNvCxnSpPr>
            <a:cxnSpLocks/>
            <a:stCxn id="43" idx="0"/>
            <a:endCxn id="68" idx="0"/>
          </p:cNvCxnSpPr>
          <p:nvPr/>
        </p:nvCxnSpPr>
        <p:spPr>
          <a:xfrm>
            <a:off x="8979843" y="5029314"/>
            <a:ext cx="1517698" cy="89703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6770F3A-15C5-ACB7-4EC6-EADF36125DF9}"/>
                  </a:ext>
                </a:extLst>
              </p:cNvPr>
              <p:cNvSpPr txBox="1"/>
              <p:nvPr/>
            </p:nvSpPr>
            <p:spPr>
              <a:xfrm>
                <a:off x="9541659" y="5068056"/>
                <a:ext cx="437341" cy="380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6770F3A-15C5-ACB7-4EC6-EADF36125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659" y="5068056"/>
                <a:ext cx="437341" cy="3802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7CABC63-3D60-1733-9867-AEF13D3D05FF}"/>
              </a:ext>
            </a:extLst>
          </p:cNvPr>
          <p:cNvCxnSpPr>
            <a:cxnSpLocks/>
            <a:stCxn id="24" idx="0"/>
            <a:endCxn id="68" idx="0"/>
          </p:cNvCxnSpPr>
          <p:nvPr/>
        </p:nvCxnSpPr>
        <p:spPr>
          <a:xfrm flipH="1">
            <a:off x="10497541" y="5029314"/>
            <a:ext cx="1246281" cy="89703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377887F-4077-F96B-F9B9-BC45B54CA4FF}"/>
                  </a:ext>
                </a:extLst>
              </p:cNvPr>
              <p:cNvSpPr txBox="1"/>
              <p:nvPr/>
            </p:nvSpPr>
            <p:spPr>
              <a:xfrm>
                <a:off x="11540434" y="5143252"/>
                <a:ext cx="437341" cy="435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377887F-4077-F96B-F9B9-BC45B54CA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34" y="5143252"/>
                <a:ext cx="437341" cy="435697"/>
              </a:xfrm>
              <a:prstGeom prst="rect">
                <a:avLst/>
              </a:prstGeom>
              <a:blipFill>
                <a:blip r:embed="rId12"/>
                <a:stretch>
                  <a:fillRect r="-25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04F25B1-30E6-8816-CFF8-A70D49CE18A2}"/>
                  </a:ext>
                </a:extLst>
              </p:cNvPr>
              <p:cNvSpPr txBox="1"/>
              <p:nvPr/>
            </p:nvSpPr>
            <p:spPr>
              <a:xfrm>
                <a:off x="8935654" y="6072116"/>
                <a:ext cx="6312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04F25B1-30E6-8816-CFF8-A70D49CE1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654" y="6072116"/>
                <a:ext cx="631212" cy="400110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68DC825-0139-060D-3554-A97BD3177675}"/>
                  </a:ext>
                </a:extLst>
              </p:cNvPr>
              <p:cNvSpPr txBox="1"/>
              <p:nvPr/>
            </p:nvSpPr>
            <p:spPr>
              <a:xfrm>
                <a:off x="10220726" y="6072116"/>
                <a:ext cx="6312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68DC825-0139-060D-3554-A97BD3177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726" y="6072116"/>
                <a:ext cx="631212" cy="400110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9D82CF9-9CA2-5AA0-C95F-59C90DD93B0C}"/>
                  </a:ext>
                </a:extLst>
              </p:cNvPr>
              <p:cNvSpPr txBox="1"/>
              <p:nvPr/>
            </p:nvSpPr>
            <p:spPr>
              <a:xfrm>
                <a:off x="5662493" y="5718697"/>
                <a:ext cx="27432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(not shown) there is a weight,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for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B9D82CF9-9CA2-5AA0-C95F-59C90DD93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493" y="5718697"/>
                <a:ext cx="2743237" cy="646331"/>
              </a:xfrm>
              <a:prstGeom prst="rect">
                <a:avLst/>
              </a:prstGeom>
              <a:blipFill>
                <a:blip r:embed="rId15"/>
                <a:stretch>
                  <a:fillRect l="-922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5F9B44-AC1B-0EDF-85AB-50E9DEE1CA54}"/>
                  </a:ext>
                </a:extLst>
              </p:cNvPr>
              <p:cNvSpPr txBox="1"/>
              <p:nvPr/>
            </p:nvSpPr>
            <p:spPr>
              <a:xfrm>
                <a:off x="8029071" y="2502498"/>
                <a:ext cx="687375" cy="665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5F9B44-AC1B-0EDF-85AB-50E9DEE1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071" y="2502498"/>
                <a:ext cx="687375" cy="665118"/>
              </a:xfrm>
              <a:prstGeom prst="rect">
                <a:avLst/>
              </a:prstGeom>
              <a:blipFill>
                <a:blip r:embed="rId16"/>
                <a:stretch>
                  <a:fillRect l="-5455" r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DB9D51E0-6118-5073-4763-A53C95EA5BB2}"/>
              </a:ext>
            </a:extLst>
          </p:cNvPr>
          <p:cNvSpPr/>
          <p:nvPr/>
        </p:nvSpPr>
        <p:spPr>
          <a:xfrm>
            <a:off x="8667253" y="3017853"/>
            <a:ext cx="609239" cy="609238"/>
          </a:xfrm>
          <a:prstGeom prst="ellipse">
            <a:avLst/>
          </a:prstGeom>
          <a:solidFill>
            <a:srgbClr val="00B050">
              <a:alpha val="25098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9497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7392A-F462-60CE-2BA2-96677616E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037E-9779-2C16-7370-5584682A6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Grad-CAM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995BF-961A-6918-FD04-537609CFE3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111599" cy="1823704"/>
              </a:xfrm>
            </p:spPr>
            <p:txBody>
              <a:bodyPr/>
              <a:lstStyle/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Recall, the </a:t>
                </a:r>
                <a:r>
                  <a:rPr lang="en-US" dirty="0" err="1"/>
                  <a:t>GNN</a:t>
                </a:r>
                <a:r>
                  <a:rPr lang="en-US" dirty="0"/>
                  <a:t> score was decomposed as</a:t>
                </a:r>
              </a:p>
              <a:p>
                <a:pPr marL="793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7938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995BF-961A-6918-FD04-537609CFE3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111599" cy="1823704"/>
              </a:xfrm>
              <a:blipFill>
                <a:blip r:embed="rId3"/>
                <a:stretch>
                  <a:fillRect l="-2905" t="-43448" b="-7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82418BD-E845-8592-D6D6-59A40A79BCD1}"/>
              </a:ext>
            </a:extLst>
          </p:cNvPr>
          <p:cNvSpPr/>
          <p:nvPr/>
        </p:nvSpPr>
        <p:spPr>
          <a:xfrm>
            <a:off x="7916948" y="1977080"/>
            <a:ext cx="3962400" cy="20987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418E98-148D-D051-5F83-4B546EEE38EF}"/>
              </a:ext>
            </a:extLst>
          </p:cNvPr>
          <p:cNvGrpSpPr/>
          <p:nvPr/>
        </p:nvGrpSpPr>
        <p:grpSpPr>
          <a:xfrm rot="16200000">
            <a:off x="7939267" y="2912162"/>
            <a:ext cx="2098767" cy="228601"/>
            <a:chOff x="6534150" y="3407980"/>
            <a:chExt cx="3540125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BDAE51-FC4A-000A-8551-F1E7394D60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9DBDE7-5BD5-3C5F-A8EE-F5FD42C890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E4C507-BDCA-56CD-AAFB-D1EEE69C55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C2A244-5164-D72A-4CCA-1ED85C2949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5C17F5-E26E-5474-576A-8EBB345D16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5811CA-7C34-5B16-391F-06ED441440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165E66-BE37-7D3A-F413-730C1B3D57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85547DD-FCFD-5415-E629-C06C57EF88BB}"/>
              </a:ext>
            </a:extLst>
          </p:cNvPr>
          <p:cNvSpPr/>
          <p:nvPr/>
        </p:nvSpPr>
        <p:spPr>
          <a:xfrm>
            <a:off x="8812905" y="1932082"/>
            <a:ext cx="338186" cy="2217223"/>
          </a:xfrm>
          <a:prstGeom prst="roundRect">
            <a:avLst/>
          </a:prstGeom>
          <a:solidFill>
            <a:srgbClr val="512C8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A7672E-8D50-DA73-D307-AB71821A9596}"/>
              </a:ext>
            </a:extLst>
          </p:cNvPr>
          <p:cNvGrpSpPr/>
          <p:nvPr/>
        </p:nvGrpSpPr>
        <p:grpSpPr>
          <a:xfrm>
            <a:off x="7916947" y="3161989"/>
            <a:ext cx="4023845" cy="338185"/>
            <a:chOff x="7916947" y="3161989"/>
            <a:chExt cx="4023845" cy="3381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2F33812-53A8-3444-A41A-F47136A99FD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455711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20EFD0-F9B7-F850-4431-5402B7AA029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760330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AE379D2-2EF7-A889-4A8B-46344AB80BD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151092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74538BA-9797-C8CE-BF0D-9360A50B8A9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541853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E4483A2-DFA0-3D08-F8A1-596C388BE69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237234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9853A85-F8A6-794F-21FD-21E4DFB4195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932615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75B95AB-BD39-5DFA-DF59-CF2836F4B52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608296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8CE7A3D-1168-201D-C212-CBF0BC00835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303677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399DEA7-5874-E448-6026-253300EA781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999057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02ADFCD-1AA4-2D41-31C0-2B94D698180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694438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0A744BC-0F18-C123-38A5-41E49A35A83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89819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897DA65-BB82-3D65-84B3-7AB7380C0BB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085200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0DDE3A1A-050D-DB38-F224-05F35CB4B8B5}"/>
                </a:ext>
              </a:extLst>
            </p:cNvPr>
            <p:cNvSpPr/>
            <p:nvPr/>
          </p:nvSpPr>
          <p:spPr>
            <a:xfrm>
              <a:off x="7916947" y="3161989"/>
              <a:ext cx="4023845" cy="338185"/>
            </a:xfrm>
            <a:prstGeom prst="roundRect">
              <a:avLst/>
            </a:prstGeom>
            <a:solidFill>
              <a:srgbClr val="B84D00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81BCAA7-D437-4455-ED33-474ADDD4758C}"/>
              </a:ext>
            </a:extLst>
          </p:cNvPr>
          <p:cNvSpPr txBox="1"/>
          <p:nvPr/>
        </p:nvSpPr>
        <p:spPr>
          <a:xfrm>
            <a:off x="8713751" y="6373192"/>
            <a:ext cx="105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class 1</a:t>
            </a:r>
            <a:endParaRPr lang="en-US" sz="2000" dirty="0">
              <a:solidFill>
                <a:schemeClr val="accent6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1A5516-D9C6-B1A3-5D69-B257C05383FB}"/>
                  </a:ext>
                </a:extLst>
              </p:cNvPr>
              <p:cNvSpPr txBox="1"/>
              <p:nvPr/>
            </p:nvSpPr>
            <p:spPr>
              <a:xfrm>
                <a:off x="10878852" y="1946258"/>
                <a:ext cx="1114797" cy="552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1A5516-D9C6-B1A3-5D69-B257C0538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852" y="1946258"/>
                <a:ext cx="1114797" cy="552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CB3010-EF9C-B13A-D671-0D1045611BA3}"/>
                  </a:ext>
                </a:extLst>
              </p:cNvPr>
              <p:cNvSpPr txBox="1"/>
              <p:nvPr/>
            </p:nvSpPr>
            <p:spPr>
              <a:xfrm>
                <a:off x="8999776" y="1932083"/>
                <a:ext cx="1114797" cy="632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CCB3010-EF9C-B13A-D671-0D1045611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776" y="1932083"/>
                <a:ext cx="1114797" cy="632096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4A892FB3-9467-2AEA-C351-1182A30C770E}"/>
              </a:ext>
            </a:extLst>
          </p:cNvPr>
          <p:cNvGrpSpPr/>
          <p:nvPr/>
        </p:nvGrpSpPr>
        <p:grpSpPr>
          <a:xfrm>
            <a:off x="7916947" y="4745920"/>
            <a:ext cx="4023845" cy="338185"/>
            <a:chOff x="7883933" y="4385356"/>
            <a:chExt cx="4023845" cy="338185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3B891A31-2210-D328-4C06-0D25565AA4E4}"/>
                </a:ext>
              </a:extLst>
            </p:cNvPr>
            <p:cNvSpPr/>
            <p:nvPr/>
          </p:nvSpPr>
          <p:spPr>
            <a:xfrm>
              <a:off x="7883933" y="4385356"/>
              <a:ext cx="4023845" cy="338185"/>
            </a:xfrm>
            <a:prstGeom prst="round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3FBD9A-707F-C678-2A90-16B2E744301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422697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9F68D5-6D75-66AF-B2FF-85BC10BA391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727316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E0D603-0DD6-907E-897F-CC2D505AAF4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118078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32C5DE-6CB4-76E3-E3A3-413AB3C9607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508839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D8F112-46FD-26CC-8493-66CA9E427CE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204220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08F391-1D65-EB9A-565B-AE93EF22D49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899601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12F4081-E742-969A-DC0C-1F01AD99F99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575282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FA952D-32A4-042D-CE2E-3DC66AC15FA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27066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6CF4F0F-62BA-C0B3-51BD-8DBE6C930EC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96604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1010175-E039-5330-8677-B947ECD724B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661424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1027D14-C296-48FB-4EAB-179B715A960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56805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921987A-DCC7-30F6-9B66-07359B61C79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052186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28593E8-74FA-75E4-88CB-A649A8BCED9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81130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EF7604E-4B09-C677-4F9C-18274EECE81E}"/>
                  </a:ext>
                </a:extLst>
              </p:cNvPr>
              <p:cNvSpPr txBox="1"/>
              <p:nvPr/>
            </p:nvSpPr>
            <p:spPr>
              <a:xfrm>
                <a:off x="7838090" y="4343621"/>
                <a:ext cx="4690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EF7604E-4B09-C677-4F9C-18274EECE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090" y="4343621"/>
                <a:ext cx="4690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BFA8E56-A931-FC26-799F-C852017F7B91}"/>
                  </a:ext>
                </a:extLst>
              </p:cNvPr>
              <p:cNvSpPr txBox="1"/>
              <p:nvPr/>
            </p:nvSpPr>
            <p:spPr>
              <a:xfrm>
                <a:off x="11524561" y="4347921"/>
                <a:ext cx="469088" cy="395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BFA8E56-A931-FC26-799F-C852017F7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4561" y="4347921"/>
                <a:ext cx="469088" cy="395236"/>
              </a:xfrm>
              <a:prstGeom prst="rect">
                <a:avLst/>
              </a:prstGeom>
              <a:blipFill>
                <a:blip r:embed="rId7"/>
                <a:stretch>
                  <a:fillRect r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D6C9C7E-FA62-E082-80DF-A8DB4F70F2AD}"/>
                  </a:ext>
                </a:extLst>
              </p:cNvPr>
              <p:cNvSpPr txBox="1"/>
              <p:nvPr/>
            </p:nvSpPr>
            <p:spPr>
              <a:xfrm>
                <a:off x="8765232" y="4360873"/>
                <a:ext cx="4690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D6C9C7E-FA62-E082-80DF-A8DB4F70F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232" y="4360873"/>
                <a:ext cx="4690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045C76E-302D-C715-A836-9849D4087168}"/>
              </a:ext>
            </a:extLst>
          </p:cNvPr>
          <p:cNvCxnSpPr>
            <a:cxnSpLocks/>
          </p:cNvCxnSpPr>
          <p:nvPr/>
        </p:nvCxnSpPr>
        <p:spPr>
          <a:xfrm flipH="1">
            <a:off x="8980096" y="4149305"/>
            <a:ext cx="0" cy="33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7EE08A3-5515-495B-FD02-84C497B94AA4}"/>
              </a:ext>
            </a:extLst>
          </p:cNvPr>
          <p:cNvSpPr txBox="1"/>
          <p:nvPr/>
        </p:nvSpPr>
        <p:spPr>
          <a:xfrm>
            <a:off x="8809840" y="4088525"/>
            <a:ext cx="579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⨊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1453242-502F-9A24-AD8E-C8D4CB6E1590}"/>
              </a:ext>
            </a:extLst>
          </p:cNvPr>
          <p:cNvCxnSpPr>
            <a:cxnSpLocks/>
          </p:cNvCxnSpPr>
          <p:nvPr/>
        </p:nvCxnSpPr>
        <p:spPr>
          <a:xfrm flipV="1">
            <a:off x="8307178" y="4544268"/>
            <a:ext cx="458054" cy="2542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4C91FAF-1E4D-EEB1-390D-E1C1E21D8035}"/>
              </a:ext>
            </a:extLst>
          </p:cNvPr>
          <p:cNvCxnSpPr>
            <a:cxnSpLocks/>
            <a:stCxn id="54" idx="3"/>
            <a:endCxn id="50" idx="1"/>
          </p:cNvCxnSpPr>
          <p:nvPr/>
        </p:nvCxnSpPr>
        <p:spPr>
          <a:xfrm>
            <a:off x="9234320" y="4545539"/>
            <a:ext cx="2290241" cy="0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B6FB5CF8-D802-0530-370C-BE62286DB22B}"/>
              </a:ext>
            </a:extLst>
          </p:cNvPr>
          <p:cNvSpPr/>
          <p:nvPr/>
        </p:nvSpPr>
        <p:spPr>
          <a:xfrm>
            <a:off x="9151091" y="5926346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62D6B6B-44B8-79DF-6E47-ED723E29A245}"/>
              </a:ext>
            </a:extLst>
          </p:cNvPr>
          <p:cNvSpPr/>
          <p:nvPr/>
        </p:nvSpPr>
        <p:spPr>
          <a:xfrm>
            <a:off x="10406101" y="5926346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A92CC0-85D9-CADD-B5A5-299F6E94195F}"/>
              </a:ext>
            </a:extLst>
          </p:cNvPr>
          <p:cNvSpPr txBox="1"/>
          <p:nvPr/>
        </p:nvSpPr>
        <p:spPr>
          <a:xfrm>
            <a:off x="9971432" y="6373192"/>
            <a:ext cx="105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class 2</a:t>
            </a:r>
            <a:endParaRPr lang="en-US" sz="2000" dirty="0">
              <a:solidFill>
                <a:schemeClr val="accent6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9F57A4B-2910-A0B9-8BDB-BA0D03CBA03A}"/>
              </a:ext>
            </a:extLst>
          </p:cNvPr>
          <p:cNvCxnSpPr>
            <a:cxnSpLocks/>
            <a:stCxn id="23" idx="0"/>
            <a:endCxn id="67" idx="2"/>
          </p:cNvCxnSpPr>
          <p:nvPr/>
        </p:nvCxnSpPr>
        <p:spPr>
          <a:xfrm>
            <a:off x="8068141" y="5029313"/>
            <a:ext cx="1082950" cy="98847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C2D5E64-D00C-1979-B74D-775C4E3B0A95}"/>
                  </a:ext>
                </a:extLst>
              </p:cNvPr>
              <p:cNvSpPr txBox="1"/>
              <p:nvPr/>
            </p:nvSpPr>
            <p:spPr>
              <a:xfrm>
                <a:off x="8154089" y="5414998"/>
                <a:ext cx="437341" cy="371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C2D5E64-D00C-1979-B74D-775C4E3B0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089" y="5414998"/>
                <a:ext cx="437341" cy="371961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12FEA8F-9150-EE29-9B7B-CB95C87630B8}"/>
              </a:ext>
            </a:extLst>
          </p:cNvPr>
          <p:cNvCxnSpPr>
            <a:cxnSpLocks/>
            <a:stCxn id="43" idx="0"/>
            <a:endCxn id="67" idx="0"/>
          </p:cNvCxnSpPr>
          <p:nvPr/>
        </p:nvCxnSpPr>
        <p:spPr>
          <a:xfrm>
            <a:off x="8979843" y="5029314"/>
            <a:ext cx="262688" cy="8970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4B5603E-266B-B109-7395-32364CE21C9E}"/>
                  </a:ext>
                </a:extLst>
              </p:cNvPr>
              <p:cNvSpPr txBox="1"/>
              <p:nvPr/>
            </p:nvSpPr>
            <p:spPr>
              <a:xfrm>
                <a:off x="8612948" y="5093071"/>
                <a:ext cx="437341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4B5603E-266B-B109-7395-32364CE21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948" y="5093071"/>
                <a:ext cx="437341" cy="3797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8623885-9B56-344B-FDEF-C593F8FD0B1D}"/>
              </a:ext>
            </a:extLst>
          </p:cNvPr>
          <p:cNvCxnSpPr>
            <a:cxnSpLocks/>
            <a:stCxn id="43" idx="0"/>
            <a:endCxn id="68" idx="0"/>
          </p:cNvCxnSpPr>
          <p:nvPr/>
        </p:nvCxnSpPr>
        <p:spPr>
          <a:xfrm>
            <a:off x="8979843" y="5029314"/>
            <a:ext cx="1517698" cy="89703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2E8BEA8-01A3-FC5D-E896-617FC3C6B4EF}"/>
                  </a:ext>
                </a:extLst>
              </p:cNvPr>
              <p:cNvSpPr txBox="1"/>
              <p:nvPr/>
            </p:nvSpPr>
            <p:spPr>
              <a:xfrm>
                <a:off x="9541659" y="5068056"/>
                <a:ext cx="437341" cy="380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2E8BEA8-01A3-FC5D-E896-617FC3C6B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659" y="5068056"/>
                <a:ext cx="437341" cy="3802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DE3B69F-1AE6-79AA-EB18-D6C777F3B00B}"/>
              </a:ext>
            </a:extLst>
          </p:cNvPr>
          <p:cNvCxnSpPr>
            <a:cxnSpLocks/>
            <a:stCxn id="24" idx="0"/>
            <a:endCxn id="68" idx="0"/>
          </p:cNvCxnSpPr>
          <p:nvPr/>
        </p:nvCxnSpPr>
        <p:spPr>
          <a:xfrm flipH="1">
            <a:off x="10497541" y="5029314"/>
            <a:ext cx="1246281" cy="89703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9987181-B7D8-39A9-F8B4-4806CB36C2E8}"/>
                  </a:ext>
                </a:extLst>
              </p:cNvPr>
              <p:cNvSpPr txBox="1"/>
              <p:nvPr/>
            </p:nvSpPr>
            <p:spPr>
              <a:xfrm>
                <a:off x="11540434" y="5143252"/>
                <a:ext cx="437341" cy="435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9987181-B7D8-39A9-F8B4-4806CB36C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34" y="5143252"/>
                <a:ext cx="437341" cy="435697"/>
              </a:xfrm>
              <a:prstGeom prst="rect">
                <a:avLst/>
              </a:prstGeom>
              <a:blipFill>
                <a:blip r:embed="rId12"/>
                <a:stretch>
                  <a:fillRect r="-25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DBC8BAC-A9D1-78A8-9324-0EFF76C4D2E3}"/>
                  </a:ext>
                </a:extLst>
              </p:cNvPr>
              <p:cNvSpPr txBox="1"/>
              <p:nvPr/>
            </p:nvSpPr>
            <p:spPr>
              <a:xfrm>
                <a:off x="8935654" y="6072116"/>
                <a:ext cx="6312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DBC8BAC-A9D1-78A8-9324-0EFF76C4D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654" y="6072116"/>
                <a:ext cx="631212" cy="400110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C1C2315-3F82-C789-1A5D-95B4F231380F}"/>
                  </a:ext>
                </a:extLst>
              </p:cNvPr>
              <p:cNvSpPr txBox="1"/>
              <p:nvPr/>
            </p:nvSpPr>
            <p:spPr>
              <a:xfrm>
                <a:off x="10220726" y="6072116"/>
                <a:ext cx="6312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C1C2315-3F82-C789-1A5D-95B4F2313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726" y="6072116"/>
                <a:ext cx="631212" cy="400110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583DD9-35F8-8FAC-3EAA-713BEDAA9E09}"/>
                  </a:ext>
                </a:extLst>
              </p:cNvPr>
              <p:cNvSpPr txBox="1"/>
              <p:nvPr/>
            </p:nvSpPr>
            <p:spPr>
              <a:xfrm>
                <a:off x="8029071" y="2502498"/>
                <a:ext cx="687375" cy="665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583DD9-35F8-8FAC-3EAA-713BEDAA9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071" y="2502498"/>
                <a:ext cx="687375" cy="665118"/>
              </a:xfrm>
              <a:prstGeom prst="rect">
                <a:avLst/>
              </a:prstGeom>
              <a:blipFill>
                <a:blip r:embed="rId15"/>
                <a:stretch>
                  <a:fillRect l="-5455" r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AD1B816C-FBEF-09FC-6663-E8C161453ABF}"/>
              </a:ext>
            </a:extLst>
          </p:cNvPr>
          <p:cNvSpPr/>
          <p:nvPr/>
        </p:nvSpPr>
        <p:spPr>
          <a:xfrm>
            <a:off x="8667253" y="3017853"/>
            <a:ext cx="609239" cy="609238"/>
          </a:xfrm>
          <a:prstGeom prst="ellipse">
            <a:avLst/>
          </a:prstGeom>
          <a:solidFill>
            <a:srgbClr val="00B050">
              <a:alpha val="25098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6699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88989-F9DA-F97F-9DEE-57031FF42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D21A-61A8-510C-9D1A-FC07B5314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Grad-CAM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A7F75-4438-EAEA-8766-DAC456E58F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111599" cy="3476144"/>
              </a:xfrm>
            </p:spPr>
            <p:txBody>
              <a:bodyPr/>
              <a:lstStyle/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Recall, the </a:t>
                </a:r>
                <a:r>
                  <a:rPr lang="en-US" dirty="0" err="1"/>
                  <a:t>GNN</a:t>
                </a:r>
                <a:r>
                  <a:rPr lang="en-US" dirty="0"/>
                  <a:t> score was decomposed as</a:t>
                </a:r>
              </a:p>
              <a:p>
                <a:pPr marL="793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class,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and layer,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specific weights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feature (node embedding space)</a:t>
                </a:r>
              </a:p>
              <a:p>
                <a:pPr marL="793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7938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DA7F75-4438-EAEA-8766-DAC456E58F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111599" cy="3476144"/>
              </a:xfrm>
              <a:blipFill>
                <a:blip r:embed="rId3"/>
                <a:stretch>
                  <a:fillRect l="-2905" t="-22909" r="-3320" b="-40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C68E7CA-38CF-CC86-95F6-403C6ADBF486}"/>
              </a:ext>
            </a:extLst>
          </p:cNvPr>
          <p:cNvSpPr/>
          <p:nvPr/>
        </p:nvSpPr>
        <p:spPr>
          <a:xfrm>
            <a:off x="7916948" y="1977080"/>
            <a:ext cx="3962400" cy="20987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FADEF1-95A5-51F1-D1F5-4CAF762EE6D0}"/>
              </a:ext>
            </a:extLst>
          </p:cNvPr>
          <p:cNvGrpSpPr/>
          <p:nvPr/>
        </p:nvGrpSpPr>
        <p:grpSpPr>
          <a:xfrm rot="16200000">
            <a:off x="7939267" y="2912162"/>
            <a:ext cx="2098767" cy="228601"/>
            <a:chOff x="6534150" y="3407980"/>
            <a:chExt cx="3540125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C06F672-203E-72B7-4F11-A02E036B50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33C3A29-14D4-F5C0-1F1B-DC43D0AFF8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D2DEAF-C68F-6D06-C110-BF3035BAAE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2C5440E-AD35-CFBF-0975-0F1B45E8FE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F789051-1D2A-3E92-9097-F7F39C68C8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0BF840-4849-B5B1-BAC8-E481EDFE48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A254EE-3849-64DE-DEFF-2CB0D66E85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BAC0167-FEAD-AA7E-F685-AC8BAE2228C3}"/>
              </a:ext>
            </a:extLst>
          </p:cNvPr>
          <p:cNvSpPr/>
          <p:nvPr/>
        </p:nvSpPr>
        <p:spPr>
          <a:xfrm>
            <a:off x="8812905" y="1932082"/>
            <a:ext cx="338186" cy="2217223"/>
          </a:xfrm>
          <a:prstGeom prst="roundRect">
            <a:avLst/>
          </a:prstGeom>
          <a:solidFill>
            <a:srgbClr val="512C8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C790E3-0C48-2DB6-D472-A496C75773C3}"/>
              </a:ext>
            </a:extLst>
          </p:cNvPr>
          <p:cNvGrpSpPr/>
          <p:nvPr/>
        </p:nvGrpSpPr>
        <p:grpSpPr>
          <a:xfrm>
            <a:off x="7916947" y="3161989"/>
            <a:ext cx="4023845" cy="338185"/>
            <a:chOff x="7916947" y="3161989"/>
            <a:chExt cx="4023845" cy="3381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3CA5A9D-0DF0-9E95-4B93-A916ED79ED8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455711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CEC05AB-02D5-D4E7-06E0-E73E1D3D28C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760330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5387BC4-098B-C3AB-087A-7A15E4AC3AB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151092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EDF3138-0F6A-07A2-D901-9C945FF06A9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541853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463BC2-8BAE-AD55-9598-93901E9F508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237234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6B2E84E-23FF-8D14-9A3D-BC4162CB88E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932615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4A8D077-5179-2188-822D-08FC8F031A6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608296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AE6FD65-B01F-E39D-43FA-0426BF4B971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303677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2F40E03-BC4B-A373-8579-59815ADFF6E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999057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94A4482-824F-B401-F80E-622CB765987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694438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6EBD6A3-2995-BE8E-8336-93BC8573DA76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89819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A1E675-A123-0ECF-8580-D404D6D97C5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085200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FACD579-BD8E-50AC-A4CA-1618E0BCFAF0}"/>
                </a:ext>
              </a:extLst>
            </p:cNvPr>
            <p:cNvSpPr/>
            <p:nvPr/>
          </p:nvSpPr>
          <p:spPr>
            <a:xfrm>
              <a:off x="7916947" y="3161989"/>
              <a:ext cx="4023845" cy="338185"/>
            </a:xfrm>
            <a:prstGeom prst="roundRect">
              <a:avLst/>
            </a:prstGeom>
            <a:solidFill>
              <a:srgbClr val="B84D00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5675DD7-E13D-5244-198B-F5E1C0F5817C}"/>
              </a:ext>
            </a:extLst>
          </p:cNvPr>
          <p:cNvSpPr txBox="1"/>
          <p:nvPr/>
        </p:nvSpPr>
        <p:spPr>
          <a:xfrm>
            <a:off x="8713751" y="6373192"/>
            <a:ext cx="105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class 1</a:t>
            </a:r>
            <a:endParaRPr lang="en-US" sz="2000" dirty="0">
              <a:solidFill>
                <a:schemeClr val="accent6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B433C0-9948-220C-1B61-C77515ACFD81}"/>
                  </a:ext>
                </a:extLst>
              </p:cNvPr>
              <p:cNvSpPr txBox="1"/>
              <p:nvPr/>
            </p:nvSpPr>
            <p:spPr>
              <a:xfrm>
                <a:off x="10878852" y="1946258"/>
                <a:ext cx="1114797" cy="552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B433C0-9948-220C-1B61-C77515ACF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852" y="1946258"/>
                <a:ext cx="1114797" cy="552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289191-3C3D-44E0-312B-12223BE4026B}"/>
                  </a:ext>
                </a:extLst>
              </p:cNvPr>
              <p:cNvSpPr txBox="1"/>
              <p:nvPr/>
            </p:nvSpPr>
            <p:spPr>
              <a:xfrm>
                <a:off x="8999776" y="1932083"/>
                <a:ext cx="1114797" cy="632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289191-3C3D-44E0-312B-12223BE40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776" y="1932083"/>
                <a:ext cx="1114797" cy="632096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E647AC17-4CD6-CCA2-834F-888D1EB702E5}"/>
              </a:ext>
            </a:extLst>
          </p:cNvPr>
          <p:cNvGrpSpPr/>
          <p:nvPr/>
        </p:nvGrpSpPr>
        <p:grpSpPr>
          <a:xfrm>
            <a:off x="7916947" y="4745920"/>
            <a:ext cx="4023845" cy="338185"/>
            <a:chOff x="7883933" y="4385356"/>
            <a:chExt cx="4023845" cy="338185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7796C14-32F3-FD34-FD99-FC1D8A069DB9}"/>
                </a:ext>
              </a:extLst>
            </p:cNvPr>
            <p:cNvSpPr/>
            <p:nvPr/>
          </p:nvSpPr>
          <p:spPr>
            <a:xfrm>
              <a:off x="7883933" y="4385356"/>
              <a:ext cx="4023845" cy="338185"/>
            </a:xfrm>
            <a:prstGeom prst="round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8626C4-6623-C11A-BDED-3C067BD5FB1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422697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FDEBF4-35EF-5B98-F432-9915ACEC521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727316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C6C1324-329F-1D7B-C32D-FCD697160AA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118078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FD36E24-41E5-045D-2847-B82365325DA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508839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210951-CA75-0960-06EB-E6BEBAA901D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204220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27C3D90-29AF-7678-5339-7F465C24705A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899601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9D5AC24-F2FB-B32D-76D5-E06C31E04BB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575282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10E9D9-54E1-81A2-06E4-7473B8B2495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27066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497E4A-F822-6581-7953-0593F2554C4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96604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8757E40-C9AB-3BAC-165B-6B27DBCECE6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661424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1F06B7D-778B-438D-A744-B6EFFD6E64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56805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2931095-CCC1-1460-8ED9-F76AFCE54BA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052186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2C0BA71-2E4C-EC49-9C57-319336699B3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81130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9FCD19-7EB3-ACFF-96BE-FFFE495D3EAE}"/>
                  </a:ext>
                </a:extLst>
              </p:cNvPr>
              <p:cNvSpPr txBox="1"/>
              <p:nvPr/>
            </p:nvSpPr>
            <p:spPr>
              <a:xfrm>
                <a:off x="7838090" y="4343621"/>
                <a:ext cx="4690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9FCD19-7EB3-ACFF-96BE-FFFE495D3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090" y="4343621"/>
                <a:ext cx="4690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45C09BA-1660-043B-B1D7-C3B769BDF1D7}"/>
                  </a:ext>
                </a:extLst>
              </p:cNvPr>
              <p:cNvSpPr txBox="1"/>
              <p:nvPr/>
            </p:nvSpPr>
            <p:spPr>
              <a:xfrm>
                <a:off x="11524561" y="4347921"/>
                <a:ext cx="469088" cy="395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45C09BA-1660-043B-B1D7-C3B769BDF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4561" y="4347921"/>
                <a:ext cx="469088" cy="395236"/>
              </a:xfrm>
              <a:prstGeom prst="rect">
                <a:avLst/>
              </a:prstGeom>
              <a:blipFill>
                <a:blip r:embed="rId7"/>
                <a:stretch>
                  <a:fillRect r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929586E-FE21-ED50-902A-E90A02BC8F57}"/>
                  </a:ext>
                </a:extLst>
              </p:cNvPr>
              <p:cNvSpPr txBox="1"/>
              <p:nvPr/>
            </p:nvSpPr>
            <p:spPr>
              <a:xfrm>
                <a:off x="8765232" y="4360873"/>
                <a:ext cx="4690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929586E-FE21-ED50-902A-E90A02BC8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232" y="4360873"/>
                <a:ext cx="4690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7E13FD-81A6-5332-9447-07910F37C888}"/>
              </a:ext>
            </a:extLst>
          </p:cNvPr>
          <p:cNvCxnSpPr>
            <a:cxnSpLocks/>
          </p:cNvCxnSpPr>
          <p:nvPr/>
        </p:nvCxnSpPr>
        <p:spPr>
          <a:xfrm flipH="1">
            <a:off x="8980096" y="4149305"/>
            <a:ext cx="0" cy="33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EEE17F7-2CBE-D274-59F0-262A01A0084B}"/>
              </a:ext>
            </a:extLst>
          </p:cNvPr>
          <p:cNvSpPr txBox="1"/>
          <p:nvPr/>
        </p:nvSpPr>
        <p:spPr>
          <a:xfrm>
            <a:off x="8809840" y="4088525"/>
            <a:ext cx="579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⨊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D048D05-E421-AD2E-D5F6-8A9399327231}"/>
              </a:ext>
            </a:extLst>
          </p:cNvPr>
          <p:cNvCxnSpPr>
            <a:cxnSpLocks/>
          </p:cNvCxnSpPr>
          <p:nvPr/>
        </p:nvCxnSpPr>
        <p:spPr>
          <a:xfrm flipV="1">
            <a:off x="8307178" y="4544268"/>
            <a:ext cx="458054" cy="2542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65AE26D-B597-F2F1-E9FC-AC654464C874}"/>
              </a:ext>
            </a:extLst>
          </p:cNvPr>
          <p:cNvCxnSpPr>
            <a:cxnSpLocks/>
            <a:stCxn id="54" idx="3"/>
            <a:endCxn id="50" idx="1"/>
          </p:cNvCxnSpPr>
          <p:nvPr/>
        </p:nvCxnSpPr>
        <p:spPr>
          <a:xfrm>
            <a:off x="9234320" y="4545539"/>
            <a:ext cx="2290241" cy="0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25832AA3-3C01-882D-9C61-27D3E732A026}"/>
              </a:ext>
            </a:extLst>
          </p:cNvPr>
          <p:cNvSpPr/>
          <p:nvPr/>
        </p:nvSpPr>
        <p:spPr>
          <a:xfrm>
            <a:off x="9151091" y="5926346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BE61E58-5D7B-D538-5994-1D0BA25CA6B8}"/>
              </a:ext>
            </a:extLst>
          </p:cNvPr>
          <p:cNvSpPr/>
          <p:nvPr/>
        </p:nvSpPr>
        <p:spPr>
          <a:xfrm>
            <a:off x="10406101" y="5926346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CA6DED-E9DE-D156-1946-BA06550CC1EF}"/>
              </a:ext>
            </a:extLst>
          </p:cNvPr>
          <p:cNvSpPr txBox="1"/>
          <p:nvPr/>
        </p:nvSpPr>
        <p:spPr>
          <a:xfrm>
            <a:off x="9971432" y="6373192"/>
            <a:ext cx="105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class 2</a:t>
            </a:r>
            <a:endParaRPr lang="en-US" sz="2000" dirty="0">
              <a:solidFill>
                <a:schemeClr val="accent6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BD89FF7-52EE-D033-B43F-D9E0FE42AEAC}"/>
              </a:ext>
            </a:extLst>
          </p:cNvPr>
          <p:cNvCxnSpPr>
            <a:cxnSpLocks/>
            <a:stCxn id="23" idx="0"/>
            <a:endCxn id="67" idx="2"/>
          </p:cNvCxnSpPr>
          <p:nvPr/>
        </p:nvCxnSpPr>
        <p:spPr>
          <a:xfrm>
            <a:off x="8068141" y="5029313"/>
            <a:ext cx="1082950" cy="98847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75A8E01-91EE-6774-49A8-0C9E447CAD0D}"/>
                  </a:ext>
                </a:extLst>
              </p:cNvPr>
              <p:cNvSpPr txBox="1"/>
              <p:nvPr/>
            </p:nvSpPr>
            <p:spPr>
              <a:xfrm>
                <a:off x="8154089" y="5414998"/>
                <a:ext cx="437341" cy="371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75A8E01-91EE-6774-49A8-0C9E447CA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089" y="5414998"/>
                <a:ext cx="437341" cy="371961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CED49FB-F238-F268-A61E-76083847C9EB}"/>
              </a:ext>
            </a:extLst>
          </p:cNvPr>
          <p:cNvCxnSpPr>
            <a:cxnSpLocks/>
            <a:stCxn id="43" idx="0"/>
            <a:endCxn id="67" idx="0"/>
          </p:cNvCxnSpPr>
          <p:nvPr/>
        </p:nvCxnSpPr>
        <p:spPr>
          <a:xfrm>
            <a:off x="8979843" y="5029314"/>
            <a:ext cx="262688" cy="8970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2FE9BE-16C1-9A3D-646D-80ECE52438D4}"/>
                  </a:ext>
                </a:extLst>
              </p:cNvPr>
              <p:cNvSpPr txBox="1"/>
              <p:nvPr/>
            </p:nvSpPr>
            <p:spPr>
              <a:xfrm>
                <a:off x="8612948" y="5093071"/>
                <a:ext cx="437341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C2FE9BE-16C1-9A3D-646D-80ECE5243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948" y="5093071"/>
                <a:ext cx="437341" cy="3797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15B2FC7-FBC1-935B-87FD-C6ECEB405E2C}"/>
              </a:ext>
            </a:extLst>
          </p:cNvPr>
          <p:cNvCxnSpPr>
            <a:cxnSpLocks/>
            <a:stCxn id="43" idx="0"/>
            <a:endCxn id="68" idx="0"/>
          </p:cNvCxnSpPr>
          <p:nvPr/>
        </p:nvCxnSpPr>
        <p:spPr>
          <a:xfrm>
            <a:off x="8979843" y="5029314"/>
            <a:ext cx="1517698" cy="89703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37ED41-875F-5F82-BC21-B14361461111}"/>
                  </a:ext>
                </a:extLst>
              </p:cNvPr>
              <p:cNvSpPr txBox="1"/>
              <p:nvPr/>
            </p:nvSpPr>
            <p:spPr>
              <a:xfrm>
                <a:off x="9541659" y="5068056"/>
                <a:ext cx="437341" cy="380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B37ED41-875F-5F82-BC21-B14361461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659" y="5068056"/>
                <a:ext cx="437341" cy="3802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8FB8DC3-D64E-E596-0FD9-649B47173074}"/>
              </a:ext>
            </a:extLst>
          </p:cNvPr>
          <p:cNvCxnSpPr>
            <a:cxnSpLocks/>
            <a:stCxn id="24" idx="0"/>
            <a:endCxn id="68" idx="0"/>
          </p:cNvCxnSpPr>
          <p:nvPr/>
        </p:nvCxnSpPr>
        <p:spPr>
          <a:xfrm flipH="1">
            <a:off x="10497541" y="5029314"/>
            <a:ext cx="1246281" cy="89703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D898B11-4BFF-1748-74EB-57BF2772816E}"/>
                  </a:ext>
                </a:extLst>
              </p:cNvPr>
              <p:cNvSpPr txBox="1"/>
              <p:nvPr/>
            </p:nvSpPr>
            <p:spPr>
              <a:xfrm>
                <a:off x="11540434" y="5143252"/>
                <a:ext cx="437341" cy="435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D898B11-4BFF-1748-74EB-57BF27728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34" y="5143252"/>
                <a:ext cx="437341" cy="435697"/>
              </a:xfrm>
              <a:prstGeom prst="rect">
                <a:avLst/>
              </a:prstGeom>
              <a:blipFill>
                <a:blip r:embed="rId12"/>
                <a:stretch>
                  <a:fillRect r="-25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DE1AB33-0C75-A557-5523-DBDD7FD7F6EE}"/>
                  </a:ext>
                </a:extLst>
              </p:cNvPr>
              <p:cNvSpPr txBox="1"/>
              <p:nvPr/>
            </p:nvSpPr>
            <p:spPr>
              <a:xfrm>
                <a:off x="8935654" y="6072116"/>
                <a:ext cx="6312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DE1AB33-0C75-A557-5523-DBDD7FD7F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654" y="6072116"/>
                <a:ext cx="631212" cy="400110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9ADA21D-5B57-654C-01C6-E2A7BC93C8CA}"/>
                  </a:ext>
                </a:extLst>
              </p:cNvPr>
              <p:cNvSpPr txBox="1"/>
              <p:nvPr/>
            </p:nvSpPr>
            <p:spPr>
              <a:xfrm>
                <a:off x="10220726" y="6072116"/>
                <a:ext cx="6312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9ADA21D-5B57-654C-01C6-E2A7BC93C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726" y="6072116"/>
                <a:ext cx="631212" cy="400110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D0B452-B057-53E2-10B2-C2B2FBC1A68C}"/>
                  </a:ext>
                </a:extLst>
              </p:cNvPr>
              <p:cNvSpPr txBox="1"/>
              <p:nvPr/>
            </p:nvSpPr>
            <p:spPr>
              <a:xfrm>
                <a:off x="8029071" y="2502498"/>
                <a:ext cx="687375" cy="665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D0B452-B057-53E2-10B2-C2B2FBC1A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071" y="2502498"/>
                <a:ext cx="687375" cy="665118"/>
              </a:xfrm>
              <a:prstGeom prst="rect">
                <a:avLst/>
              </a:prstGeom>
              <a:blipFill>
                <a:blip r:embed="rId15"/>
                <a:stretch>
                  <a:fillRect l="-5455" r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325CD754-9693-5A77-D323-DA9E572411C3}"/>
              </a:ext>
            </a:extLst>
          </p:cNvPr>
          <p:cNvSpPr/>
          <p:nvPr/>
        </p:nvSpPr>
        <p:spPr>
          <a:xfrm>
            <a:off x="8667253" y="3017853"/>
            <a:ext cx="609239" cy="609238"/>
          </a:xfrm>
          <a:prstGeom prst="ellipse">
            <a:avLst/>
          </a:prstGeom>
          <a:solidFill>
            <a:srgbClr val="00B050">
              <a:alpha val="25098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740F04-E054-02F8-C55B-91665C5F8B0A}"/>
                  </a:ext>
                </a:extLst>
              </p:cNvPr>
              <p:cNvSpPr txBox="1"/>
              <p:nvPr/>
            </p:nvSpPr>
            <p:spPr>
              <a:xfrm>
                <a:off x="2465237" y="4425766"/>
                <a:ext cx="410055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cs typeface="Arial" panose="020B0604020202020204" pitchFamily="34" charset="0"/>
                  </a:rPr>
                  <a:t>sensitivity of class probability logit to changes in the node’s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cs typeface="Arial" panose="020B0604020202020204" pitchFamily="34" charset="0"/>
                  </a:rPr>
                  <a:t>feature value at layer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740F04-E054-02F8-C55B-91665C5F8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237" y="4425766"/>
                <a:ext cx="4100558" cy="1015663"/>
              </a:xfrm>
              <a:prstGeom prst="rect">
                <a:avLst/>
              </a:prstGeom>
              <a:blipFill>
                <a:blip r:embed="rId16"/>
                <a:stretch>
                  <a:fillRect l="-1235" t="-2469" r="-154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43254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EC6E-0AFA-27FE-EEEF-3C4671DA1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E004-A6D2-9D4D-AE3E-C2D66149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Grad-CAM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E3FD3-FC86-128C-78A5-2512FEFCC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111599" cy="5048370"/>
              </a:xfrm>
            </p:spPr>
            <p:txBody>
              <a:bodyPr/>
              <a:lstStyle/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Recall, the </a:t>
                </a:r>
                <a:r>
                  <a:rPr lang="en-US" dirty="0" err="1"/>
                  <a:t>GNN</a:t>
                </a:r>
                <a:r>
                  <a:rPr lang="en-US" dirty="0"/>
                  <a:t> score was decomposed as</a:t>
                </a:r>
              </a:p>
              <a:p>
                <a:pPr marL="793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p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class,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and layer,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specific weights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feature (node embedding space)</a:t>
                </a:r>
              </a:p>
              <a:p>
                <a:pPr marL="793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importance score for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at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</a:t>
                </a:r>
              </a:p>
              <a:p>
                <a:pPr marL="793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𝐺𝑟𝑎𝑑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𝐶𝐴𝑀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nary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7938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E3FD3-FC86-128C-78A5-2512FEFCC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111599" cy="5048370"/>
              </a:xfrm>
              <a:blipFill>
                <a:blip r:embed="rId3"/>
                <a:stretch>
                  <a:fillRect l="-2905" t="-15789" r="-3320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8582C25-1D05-6DE6-956E-5FF3788A2320}"/>
              </a:ext>
            </a:extLst>
          </p:cNvPr>
          <p:cNvSpPr/>
          <p:nvPr/>
        </p:nvSpPr>
        <p:spPr>
          <a:xfrm>
            <a:off x="7916948" y="1977080"/>
            <a:ext cx="3962400" cy="20987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5423E6-3984-B066-CEC8-546694FF2E0D}"/>
              </a:ext>
            </a:extLst>
          </p:cNvPr>
          <p:cNvGrpSpPr/>
          <p:nvPr/>
        </p:nvGrpSpPr>
        <p:grpSpPr>
          <a:xfrm rot="16200000">
            <a:off x="7939267" y="2912162"/>
            <a:ext cx="2098767" cy="228601"/>
            <a:chOff x="6534150" y="3407980"/>
            <a:chExt cx="3540125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022B86-A53C-5EA2-1D19-BC2D80A27B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0F4C89-1F0C-97F9-1C85-1061C97BE9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70FFFC-5730-5290-3F10-ADB3D40A4F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21AB74-B18E-DCA3-797A-FBBF563E2A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74ED04-7A30-1271-CCFD-BD927B4CBD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1C3758-9FD0-D67A-0A0D-4C8A9F89C8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1F4BB8-5E29-625D-D4DF-764AFBADBB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2EA978C-5E0B-8E5F-15CF-CD66B4DF814D}"/>
              </a:ext>
            </a:extLst>
          </p:cNvPr>
          <p:cNvSpPr/>
          <p:nvPr/>
        </p:nvSpPr>
        <p:spPr>
          <a:xfrm>
            <a:off x="8812905" y="1932082"/>
            <a:ext cx="338186" cy="2217223"/>
          </a:xfrm>
          <a:prstGeom prst="roundRect">
            <a:avLst/>
          </a:prstGeom>
          <a:solidFill>
            <a:srgbClr val="512C8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5896F0-9EB8-10F7-687B-99F3C600DA14}"/>
              </a:ext>
            </a:extLst>
          </p:cNvPr>
          <p:cNvGrpSpPr/>
          <p:nvPr/>
        </p:nvGrpSpPr>
        <p:grpSpPr>
          <a:xfrm>
            <a:off x="7916947" y="3161989"/>
            <a:ext cx="4023845" cy="338185"/>
            <a:chOff x="7916947" y="3161989"/>
            <a:chExt cx="4023845" cy="3381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6842509-93A6-CE07-046E-5956EF669FC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455711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D8E468-3AED-618A-8FCC-2C29F0198EAE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760330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024612-817C-2DCA-9211-DEE95E8BCE5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151092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D4104CD-05FC-6B2E-9444-7F585D88558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541853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D48A2F1-1FD4-6443-253E-8C5528782FD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237234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ED9DF2-B72B-36E6-E63B-899FB2764CC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932615" y="3216781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CFBCB4E-3D3F-CEFF-0B81-37EA0E96AF7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608296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95A2D4A-D444-81DC-963F-426E0E0EC72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303677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C414A47-BF62-7B58-F35E-FCBCDD3B20E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999057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191001-7F71-1F97-94E2-02C134733A0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694438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84E104-7EE1-0AD7-C5FB-2D573874BA4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89819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8F831A3-13E9-5A81-6209-231DBFC9E46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085200" y="3216782"/>
              <a:ext cx="271052" cy="22860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F41CB69-BCE9-BEB6-2BB4-A6156FA9CECC}"/>
                </a:ext>
              </a:extLst>
            </p:cNvPr>
            <p:cNvSpPr/>
            <p:nvPr/>
          </p:nvSpPr>
          <p:spPr>
            <a:xfrm>
              <a:off x="7916947" y="3161989"/>
              <a:ext cx="4023845" cy="338185"/>
            </a:xfrm>
            <a:prstGeom prst="roundRect">
              <a:avLst/>
            </a:prstGeom>
            <a:solidFill>
              <a:srgbClr val="B84D00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574D8AE-5F46-6FC8-3CD2-C07AC94E46A7}"/>
              </a:ext>
            </a:extLst>
          </p:cNvPr>
          <p:cNvSpPr txBox="1"/>
          <p:nvPr/>
        </p:nvSpPr>
        <p:spPr>
          <a:xfrm>
            <a:off x="8713751" y="6373192"/>
            <a:ext cx="105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class 1</a:t>
            </a:r>
            <a:endParaRPr lang="en-US" sz="2000" dirty="0">
              <a:solidFill>
                <a:schemeClr val="accent6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DA9F5-FF26-49E1-11DB-18160B486910}"/>
                  </a:ext>
                </a:extLst>
              </p:cNvPr>
              <p:cNvSpPr txBox="1"/>
              <p:nvPr/>
            </p:nvSpPr>
            <p:spPr>
              <a:xfrm>
                <a:off x="10878852" y="1946258"/>
                <a:ext cx="1114797" cy="552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solidFill>
                                <a:schemeClr val="accent6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5DA9F5-FF26-49E1-11DB-18160B48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8852" y="1946258"/>
                <a:ext cx="1114797" cy="5522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67B1BE-FEF1-8C10-49AA-8168925027F1}"/>
                  </a:ext>
                </a:extLst>
              </p:cNvPr>
              <p:cNvSpPr txBox="1"/>
              <p:nvPr/>
            </p:nvSpPr>
            <p:spPr>
              <a:xfrm>
                <a:off x="8999776" y="1932083"/>
                <a:ext cx="1114797" cy="6320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67B1BE-FEF1-8C10-49AA-816892502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9776" y="1932083"/>
                <a:ext cx="1114797" cy="632096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7F005827-922B-7DC0-C9AF-53F7FA0B6527}"/>
              </a:ext>
            </a:extLst>
          </p:cNvPr>
          <p:cNvGrpSpPr/>
          <p:nvPr/>
        </p:nvGrpSpPr>
        <p:grpSpPr>
          <a:xfrm>
            <a:off x="7916947" y="4745920"/>
            <a:ext cx="4023845" cy="338185"/>
            <a:chOff x="7883933" y="4385356"/>
            <a:chExt cx="4023845" cy="338185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A92E1373-D408-65BC-3C6B-6DCC0B8757F7}"/>
                </a:ext>
              </a:extLst>
            </p:cNvPr>
            <p:cNvSpPr/>
            <p:nvPr/>
          </p:nvSpPr>
          <p:spPr>
            <a:xfrm>
              <a:off x="7883933" y="4385356"/>
              <a:ext cx="4023845" cy="338185"/>
            </a:xfrm>
            <a:prstGeom prst="round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384E4C-353F-EF90-2BD8-558CA05F9B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422697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23E314-6425-297C-8B44-50A3C3FCA9A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727316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8052235-261C-2457-DE02-6C08547C8B2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118078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05F6FA-B209-364B-9EDA-6ED0EC9B320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508839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7D88BE-981E-83E6-A7A2-CA5A842E6BC5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204220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DBE000-B919-9065-1F83-68FBD5CA7DD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7899601" y="4440148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7577EB-CBDA-F97E-E1BC-ADE941F2D83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575282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69FC54-1F54-D3DB-0044-C973BE06449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127066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7D91D77-8424-8123-B9CB-DF479861494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96604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B4FE270-F218-325C-22E2-2022151C7DD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661424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E63CA8D-536A-24D5-938D-52D1C6AB34F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356805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631D190-D3A5-D6E7-56BE-F92A245B9C4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10052186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A386886-6533-1FF3-973C-614C872BA170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8811303" y="4440149"/>
              <a:ext cx="271052" cy="228601"/>
            </a:xfrm>
            <a:prstGeom prst="rect">
              <a:avLst/>
            </a:prstGeom>
            <a:solidFill>
              <a:schemeClr val="accent6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E16242D-F145-A799-0FA0-A22D901B1685}"/>
                  </a:ext>
                </a:extLst>
              </p:cNvPr>
              <p:cNvSpPr txBox="1"/>
              <p:nvPr/>
            </p:nvSpPr>
            <p:spPr>
              <a:xfrm>
                <a:off x="7838090" y="4343621"/>
                <a:ext cx="4690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E16242D-F145-A799-0FA0-A22D901B1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090" y="4343621"/>
                <a:ext cx="4690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B43A56-6E07-FCDA-A2C9-D3625679531B}"/>
                  </a:ext>
                </a:extLst>
              </p:cNvPr>
              <p:cNvSpPr txBox="1"/>
              <p:nvPr/>
            </p:nvSpPr>
            <p:spPr>
              <a:xfrm>
                <a:off x="11524561" y="4347921"/>
                <a:ext cx="469088" cy="395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9B43A56-6E07-FCDA-A2C9-D36256795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4561" y="4347921"/>
                <a:ext cx="469088" cy="395236"/>
              </a:xfrm>
              <a:prstGeom prst="rect">
                <a:avLst/>
              </a:prstGeom>
              <a:blipFill>
                <a:blip r:embed="rId7"/>
                <a:stretch>
                  <a:fillRect r="-131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653-63D5-9A20-6212-515C7C08BC02}"/>
                  </a:ext>
                </a:extLst>
              </p:cNvPr>
              <p:cNvSpPr txBox="1"/>
              <p:nvPr/>
            </p:nvSpPr>
            <p:spPr>
              <a:xfrm>
                <a:off x="8765232" y="4360873"/>
                <a:ext cx="46908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D5E6653-63D5-9A20-6212-515C7C08B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232" y="4360873"/>
                <a:ext cx="4690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970EC61-8CD7-58C5-196A-D6D9B08C084E}"/>
              </a:ext>
            </a:extLst>
          </p:cNvPr>
          <p:cNvCxnSpPr>
            <a:cxnSpLocks/>
          </p:cNvCxnSpPr>
          <p:nvPr/>
        </p:nvCxnSpPr>
        <p:spPr>
          <a:xfrm flipH="1">
            <a:off x="8980096" y="4149305"/>
            <a:ext cx="0" cy="336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A85A85E-9E71-7B3C-1D71-2907390170BF}"/>
              </a:ext>
            </a:extLst>
          </p:cNvPr>
          <p:cNvSpPr txBox="1"/>
          <p:nvPr/>
        </p:nvSpPr>
        <p:spPr>
          <a:xfrm>
            <a:off x="8809840" y="4088525"/>
            <a:ext cx="579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⨊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D86E6B3-CB90-A80D-FE42-4CC552A401EF}"/>
              </a:ext>
            </a:extLst>
          </p:cNvPr>
          <p:cNvCxnSpPr>
            <a:cxnSpLocks/>
          </p:cNvCxnSpPr>
          <p:nvPr/>
        </p:nvCxnSpPr>
        <p:spPr>
          <a:xfrm flipV="1">
            <a:off x="8307178" y="4544268"/>
            <a:ext cx="458054" cy="2542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F5D7D12-8558-1F1C-10A3-5E178DD0DD33}"/>
              </a:ext>
            </a:extLst>
          </p:cNvPr>
          <p:cNvCxnSpPr>
            <a:cxnSpLocks/>
            <a:stCxn id="54" idx="3"/>
            <a:endCxn id="50" idx="1"/>
          </p:cNvCxnSpPr>
          <p:nvPr/>
        </p:nvCxnSpPr>
        <p:spPr>
          <a:xfrm>
            <a:off x="9234320" y="4545539"/>
            <a:ext cx="2290241" cy="0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3F04FC84-F669-D890-91D2-F2A4415244FA}"/>
              </a:ext>
            </a:extLst>
          </p:cNvPr>
          <p:cNvSpPr/>
          <p:nvPr/>
        </p:nvSpPr>
        <p:spPr>
          <a:xfrm>
            <a:off x="9151091" y="5926346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D9FDB32-92F2-799C-183F-D5BA4F6AD386}"/>
              </a:ext>
            </a:extLst>
          </p:cNvPr>
          <p:cNvSpPr/>
          <p:nvPr/>
        </p:nvSpPr>
        <p:spPr>
          <a:xfrm>
            <a:off x="10406101" y="5926346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AAD818-64A6-8CDB-5A59-0730394D61C4}"/>
              </a:ext>
            </a:extLst>
          </p:cNvPr>
          <p:cNvSpPr txBox="1"/>
          <p:nvPr/>
        </p:nvSpPr>
        <p:spPr>
          <a:xfrm>
            <a:off x="9971432" y="6373192"/>
            <a:ext cx="105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class 2</a:t>
            </a:r>
            <a:endParaRPr lang="en-US" sz="2000" dirty="0">
              <a:solidFill>
                <a:schemeClr val="accent6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BE5A28F-8991-3442-2601-73CE1B0235A7}"/>
              </a:ext>
            </a:extLst>
          </p:cNvPr>
          <p:cNvCxnSpPr>
            <a:cxnSpLocks/>
            <a:stCxn id="23" idx="0"/>
            <a:endCxn id="67" idx="2"/>
          </p:cNvCxnSpPr>
          <p:nvPr/>
        </p:nvCxnSpPr>
        <p:spPr>
          <a:xfrm>
            <a:off x="8068141" y="5029313"/>
            <a:ext cx="1082950" cy="98847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B30B981-F54F-DEB5-F9AC-F4E40410E6A0}"/>
                  </a:ext>
                </a:extLst>
              </p:cNvPr>
              <p:cNvSpPr txBox="1"/>
              <p:nvPr/>
            </p:nvSpPr>
            <p:spPr>
              <a:xfrm>
                <a:off x="8154089" y="5414998"/>
                <a:ext cx="437341" cy="371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B30B981-F54F-DEB5-F9AC-F4E40410E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089" y="5414998"/>
                <a:ext cx="437341" cy="371961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727D40C-EC1F-536D-AEA5-0DB520D68853}"/>
              </a:ext>
            </a:extLst>
          </p:cNvPr>
          <p:cNvCxnSpPr>
            <a:cxnSpLocks/>
            <a:stCxn id="43" idx="0"/>
            <a:endCxn id="67" idx="0"/>
          </p:cNvCxnSpPr>
          <p:nvPr/>
        </p:nvCxnSpPr>
        <p:spPr>
          <a:xfrm>
            <a:off x="8979843" y="5029314"/>
            <a:ext cx="262688" cy="89703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6703EB3-FF5A-B513-D66D-913F7734702E}"/>
                  </a:ext>
                </a:extLst>
              </p:cNvPr>
              <p:cNvSpPr txBox="1"/>
              <p:nvPr/>
            </p:nvSpPr>
            <p:spPr>
              <a:xfrm>
                <a:off x="8612948" y="5093071"/>
                <a:ext cx="437341" cy="37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6703EB3-FF5A-B513-D66D-913F77347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948" y="5093071"/>
                <a:ext cx="437341" cy="3797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E939C29-9880-493E-92C8-6A31BBD8FF29}"/>
              </a:ext>
            </a:extLst>
          </p:cNvPr>
          <p:cNvCxnSpPr>
            <a:cxnSpLocks/>
            <a:stCxn id="43" idx="0"/>
            <a:endCxn id="68" idx="0"/>
          </p:cNvCxnSpPr>
          <p:nvPr/>
        </p:nvCxnSpPr>
        <p:spPr>
          <a:xfrm>
            <a:off x="8979843" y="5029314"/>
            <a:ext cx="1517698" cy="89703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D5C4D2A-E52B-4318-E30C-7637219F0627}"/>
                  </a:ext>
                </a:extLst>
              </p:cNvPr>
              <p:cNvSpPr txBox="1"/>
              <p:nvPr/>
            </p:nvSpPr>
            <p:spPr>
              <a:xfrm>
                <a:off x="9541659" y="5068056"/>
                <a:ext cx="437341" cy="380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D5C4D2A-E52B-4318-E30C-7637219F0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659" y="5068056"/>
                <a:ext cx="437341" cy="3802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2233B33-8742-3439-EC06-95F2C849C164}"/>
              </a:ext>
            </a:extLst>
          </p:cNvPr>
          <p:cNvCxnSpPr>
            <a:cxnSpLocks/>
            <a:stCxn id="24" idx="0"/>
            <a:endCxn id="68" idx="0"/>
          </p:cNvCxnSpPr>
          <p:nvPr/>
        </p:nvCxnSpPr>
        <p:spPr>
          <a:xfrm flipH="1">
            <a:off x="10497541" y="5029314"/>
            <a:ext cx="1246281" cy="89703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FB8E45A-51EC-CAF1-F64F-844E2259BDF4}"/>
                  </a:ext>
                </a:extLst>
              </p:cNvPr>
              <p:cNvSpPr txBox="1"/>
              <p:nvPr/>
            </p:nvSpPr>
            <p:spPr>
              <a:xfrm>
                <a:off x="11540434" y="5143252"/>
                <a:ext cx="437341" cy="435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FB8E45A-51EC-CAF1-F64F-844E2259B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434" y="5143252"/>
                <a:ext cx="437341" cy="435697"/>
              </a:xfrm>
              <a:prstGeom prst="rect">
                <a:avLst/>
              </a:prstGeom>
              <a:blipFill>
                <a:blip r:embed="rId12"/>
                <a:stretch>
                  <a:fillRect r="-25000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257D89F-DDBC-2120-E0AE-9A708F9C1DB7}"/>
                  </a:ext>
                </a:extLst>
              </p:cNvPr>
              <p:cNvSpPr txBox="1"/>
              <p:nvPr/>
            </p:nvSpPr>
            <p:spPr>
              <a:xfrm>
                <a:off x="8935654" y="6072116"/>
                <a:ext cx="6312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257D89F-DDBC-2120-E0AE-9A708F9C1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654" y="6072116"/>
                <a:ext cx="631212" cy="400110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0433B99-E117-421C-98F7-EB81792549F9}"/>
                  </a:ext>
                </a:extLst>
              </p:cNvPr>
              <p:cNvSpPr txBox="1"/>
              <p:nvPr/>
            </p:nvSpPr>
            <p:spPr>
              <a:xfrm>
                <a:off x="10220726" y="6072116"/>
                <a:ext cx="6312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0433B99-E117-421C-98F7-EB8179254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726" y="6072116"/>
                <a:ext cx="631212" cy="400110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BC0139-BBBC-6623-8EF2-5A6EF5CB1633}"/>
                  </a:ext>
                </a:extLst>
              </p:cNvPr>
              <p:cNvSpPr txBox="1"/>
              <p:nvPr/>
            </p:nvSpPr>
            <p:spPr>
              <a:xfrm>
                <a:off x="8029071" y="2502498"/>
                <a:ext cx="687375" cy="665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BC0139-BBBC-6623-8EF2-5A6EF5CB1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071" y="2502498"/>
                <a:ext cx="687375" cy="665118"/>
              </a:xfrm>
              <a:prstGeom prst="rect">
                <a:avLst/>
              </a:prstGeom>
              <a:blipFill>
                <a:blip r:embed="rId15"/>
                <a:stretch>
                  <a:fillRect l="-5455" r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61081E5B-4613-C27A-8EB3-4467807E38F1}"/>
              </a:ext>
            </a:extLst>
          </p:cNvPr>
          <p:cNvSpPr/>
          <p:nvPr/>
        </p:nvSpPr>
        <p:spPr>
          <a:xfrm>
            <a:off x="8667253" y="3017853"/>
            <a:ext cx="609239" cy="609238"/>
          </a:xfrm>
          <a:prstGeom prst="ellipse">
            <a:avLst/>
          </a:prstGeom>
          <a:solidFill>
            <a:srgbClr val="00B050">
              <a:alpha val="25098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5DDC79-663E-5F57-95CE-D076A38A90BA}"/>
                  </a:ext>
                </a:extLst>
              </p:cNvPr>
              <p:cNvSpPr txBox="1"/>
              <p:nvPr/>
            </p:nvSpPr>
            <p:spPr>
              <a:xfrm>
                <a:off x="1527834" y="5926346"/>
                <a:ext cx="6404779" cy="71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cs typeface="Arial" panose="020B0604020202020204" pitchFamily="34" charset="0"/>
                  </a:rPr>
                  <a:t>sum of the value of node’s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cs typeface="Arial" panose="020B0604020202020204" pitchFamily="34" charset="0"/>
                  </a:rPr>
                  <a:t>feature value at layer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cs typeface="Arial" panose="020B0604020202020204" pitchFamily="34" charset="0"/>
                  </a:rPr>
                  <a:t> weighted by sensitivity of output to changes in the feature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5DDC79-663E-5F57-95CE-D076A38A9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834" y="5926346"/>
                <a:ext cx="6404779" cy="713400"/>
              </a:xfrm>
              <a:prstGeom prst="rect">
                <a:avLst/>
              </a:prstGeom>
              <a:blipFill>
                <a:blip r:embed="rId16"/>
                <a:stretch>
                  <a:fillRect l="-396" t="-1754" r="-39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76762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88EED-AFAD-DA4F-A8AB-1BAFCB908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B5ABF-DADD-C8F1-1557-175B3EA7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Grad-CAM for </a:t>
            </a:r>
            <a:r>
              <a:rPr lang="en-US" dirty="0" err="1"/>
              <a:t>GCN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ADA2B-FFD4-D3E1-BF47-6041247C1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208698" cy="5504584"/>
          </a:xfrm>
        </p:spPr>
        <p:txBody>
          <a:bodyPr/>
          <a:lstStyle/>
          <a:p>
            <a:pPr marL="350838" indent="-342900">
              <a:buFont typeface="Arial" panose="020B0604020202020204" pitchFamily="34" charset="0"/>
              <a:buChar char="•"/>
            </a:pPr>
            <a:r>
              <a:rPr lang="en-US" dirty="0"/>
              <a:t>Grad-CAM scoring represents the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contribution of a nodes “feature map” (embedding) at a given layer to the class score</a:t>
            </a:r>
          </a:p>
          <a:p>
            <a:pPr marL="350838" indent="-342900">
              <a:buFont typeface="Arial" panose="020B0604020202020204" pitchFamily="34" charset="0"/>
              <a:buChar char="•"/>
            </a:pPr>
            <a:r>
              <a:rPr lang="en-US" dirty="0"/>
              <a:t>Grad-CAM at the final layer is equivalent to CAM</a:t>
            </a:r>
          </a:p>
          <a:p>
            <a:pPr marL="350838" indent="-342900">
              <a:buFont typeface="Arial" panose="020B0604020202020204" pitchFamily="34" charset="0"/>
              <a:buChar char="•"/>
            </a:pPr>
            <a:r>
              <a:rPr lang="en-US" dirty="0"/>
              <a:t>Typically display heat map for final layer, with analysis at lower layer for detailed interpretations / model debugging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Strengths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Same as CAM for final layer (high </a:t>
            </a:r>
            <a:r>
              <a:rPr lang="en-US" dirty="0" err="1"/>
              <a:t>constrastivity</a:t>
            </a:r>
            <a:r>
              <a:rPr lang="en-US" dirty="0"/>
              <a:t>, fidelity)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Enables layer wise analysis for debugging, finer grain interpretation of feature importance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Limitations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Low sparsity at final layer (same as CAM)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50838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50838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5438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15742-A41C-21B9-97C7-E4F7915DB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97ABB-2C8B-2376-9000-FB1D419C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GNN</a:t>
            </a:r>
            <a:r>
              <a:rPr lang="en-US" dirty="0"/>
              <a:t> XAI method taxonomy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39F38-319C-F2F2-AADB-468779371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19" y="1215536"/>
            <a:ext cx="9533562" cy="4900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C4089C-711D-F168-399D-8A31A5587776}"/>
              </a:ext>
            </a:extLst>
          </p:cNvPr>
          <p:cNvSpPr txBox="1"/>
          <p:nvPr/>
        </p:nvSpPr>
        <p:spPr>
          <a:xfrm>
            <a:off x="4610887" y="6555508"/>
            <a:ext cx="3916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Kakkad et al,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/abs/2306.01958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DCA359-756B-50A2-82E5-10BB65FB5D17}"/>
              </a:ext>
            </a:extLst>
          </p:cNvPr>
          <p:cNvSpPr/>
          <p:nvPr/>
        </p:nvSpPr>
        <p:spPr>
          <a:xfrm>
            <a:off x="6732985" y="4369812"/>
            <a:ext cx="4129796" cy="78083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E728D5-BF20-8958-5D18-6812EF66FC4A}"/>
              </a:ext>
            </a:extLst>
          </p:cNvPr>
          <p:cNvSpPr/>
          <p:nvPr/>
        </p:nvSpPr>
        <p:spPr>
          <a:xfrm>
            <a:off x="2280863" y="1808252"/>
            <a:ext cx="2938409" cy="13664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4041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91E-77DF-0FA4-9D59-9D82CC98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methods for explaining </a:t>
            </a:r>
            <a:r>
              <a:rPr lang="en-US" dirty="0" err="1"/>
              <a:t>GNNs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1F5245-C822-F872-21C0-8BD559A2E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518585" cy="227908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Fit an interpretable surrogate model in the locality of the prediction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and a prediction on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(i.e., a node or edge) generate predictions near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record model predictions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Train the surrogate model and interpret important features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1F5245-C822-F872-21C0-8BD559A2E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518585" cy="2279085"/>
              </a:xfrm>
              <a:blipFill>
                <a:blip r:embed="rId2"/>
                <a:stretch>
                  <a:fillRect l="-2086" t="-5525" r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EDB6C20-79EB-7142-6B1B-C4C71DC5FF81}"/>
              </a:ext>
            </a:extLst>
          </p:cNvPr>
          <p:cNvSpPr txBox="1"/>
          <p:nvPr/>
        </p:nvSpPr>
        <p:spPr>
          <a:xfrm>
            <a:off x="4610887" y="6555508"/>
            <a:ext cx="3916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Kakkad et al,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/abs/2306.01958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18D39-B747-28E4-BC31-11DC72AD26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543"/>
          <a:stretch>
            <a:fillRect/>
          </a:stretch>
        </p:blipFill>
        <p:spPr>
          <a:xfrm>
            <a:off x="2425523" y="3702642"/>
            <a:ext cx="5953538" cy="209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4451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BE010-0263-96DC-8E87-32763A723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B670-897A-6858-6C90-1835B643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Perturbation methods for explaining </a:t>
            </a:r>
            <a:r>
              <a:rPr lang="en-US" dirty="0" err="1"/>
              <a:t>GNNs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ED9E6-1387-A8C0-D094-63F8F722B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518585" cy="366561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Identify important subgraphs (i.e. node and edge subsets) by perturbing the input graph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Two general steps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an input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extraction module identifies a subgraph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Model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on the subgraph compared to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Training teaches extraction model to find subgraphs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that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minimize difference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maintain sparsity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4ED9E6-1387-A8C0-D094-63F8F722B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518585" cy="3665619"/>
              </a:xfrm>
              <a:blipFill>
                <a:blip r:embed="rId2"/>
                <a:stretch>
                  <a:fillRect l="-2086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28713E8-100D-4201-BA0D-D28AB2083DA9}"/>
              </a:ext>
            </a:extLst>
          </p:cNvPr>
          <p:cNvSpPr txBox="1"/>
          <p:nvPr/>
        </p:nvSpPr>
        <p:spPr>
          <a:xfrm>
            <a:off x="4610887" y="6555508"/>
            <a:ext cx="3916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Kakkad et al,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/abs/2306.01958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0B4E9-6641-8368-BD1D-9B5FDB616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515580"/>
            <a:ext cx="7772400" cy="163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450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D38E2-2BD3-A638-FA4F-7ECDE8EC0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E5DC-0F6F-6901-7D17-94F53D43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 methods for explaining </a:t>
            </a:r>
            <a:r>
              <a:rPr lang="en-US" dirty="0" err="1"/>
              <a:t>GNNs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03AD4-BF28-6379-7FF0-827430D23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614140" cy="39164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Apply generative methods to derive explanations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level generative explanations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Generate sub-graph patterns that maximize predictions for a certain class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The sub-graphs are the explanations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Instance level (particular graph / node classification) explanations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Generate a sub-graph conditioned on the input graph that maintains the prediction (similar to perturbation methods but differ in how the sub-graph is generated)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156D8-6488-9859-998A-B1D77358F9B0}"/>
              </a:ext>
            </a:extLst>
          </p:cNvPr>
          <p:cNvSpPr txBox="1"/>
          <p:nvPr/>
        </p:nvSpPr>
        <p:spPr>
          <a:xfrm>
            <a:off x="4610887" y="6555508"/>
            <a:ext cx="3916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Kakkad et al,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/abs/2306.01958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F6324-77DC-C38D-7C2C-408EBCC6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15580"/>
            <a:ext cx="7772400" cy="163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5589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C7A88-7EE8-E10E-BBC4-40E9AFA7F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3D865-5C16-83B8-4D51-90B0E059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GNN</a:t>
            </a:r>
            <a:r>
              <a:rPr lang="en-US" dirty="0"/>
              <a:t> XAI method taxonomy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838376-44A6-81C4-D6BC-EE1195CE3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19" y="1215536"/>
            <a:ext cx="9533562" cy="49007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02D927-6EF8-91B3-4597-FE32D678B1D5}"/>
              </a:ext>
            </a:extLst>
          </p:cNvPr>
          <p:cNvSpPr txBox="1"/>
          <p:nvPr/>
        </p:nvSpPr>
        <p:spPr>
          <a:xfrm>
            <a:off x="4610887" y="6555508"/>
            <a:ext cx="3916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Kakkad et al,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/abs/2306.01958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E10AB5-15F8-836A-59A8-10A247CD005D}"/>
              </a:ext>
            </a:extLst>
          </p:cNvPr>
          <p:cNvSpPr/>
          <p:nvPr/>
        </p:nvSpPr>
        <p:spPr>
          <a:xfrm>
            <a:off x="6400800" y="1522508"/>
            <a:ext cx="2938409" cy="13664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3506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F474A-2956-A33A-D848-22752A3AF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explainable AI?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8C678-E45E-8BC3-BA77-7903A7C7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64" y="1333118"/>
            <a:ext cx="10494265" cy="47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2824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C39F4-6CE7-FCEC-1646-85FAA4257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FDB26-855D-DF3A-3292-CA6B503A4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explanations on </a:t>
            </a:r>
            <a:r>
              <a:rPr lang="en-US" dirty="0" err="1"/>
              <a:t>GNNs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93D40-84A2-B6A2-7794-B556AD5F9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614140" cy="36758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Find the minimum changes (counterfactual) to the input graph that </a:t>
            </a:r>
            <a:r>
              <a:rPr lang="en-US" b="1" dirty="0"/>
              <a:t>change</a:t>
            </a:r>
            <a:r>
              <a:rPr lang="en-US" dirty="0"/>
              <a:t> the model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Types of counterfactual methods include: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Perturbation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Neural network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See, </a:t>
            </a:r>
            <a:r>
              <a:rPr lang="en-US" dirty="0">
                <a:solidFill>
                  <a:srgbClr val="54612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2306.01958</a:t>
            </a:r>
            <a:r>
              <a:rPr lang="en-US" dirty="0"/>
              <a:t>, </a:t>
            </a:r>
            <a:r>
              <a:rPr lang="en-US"/>
              <a:t>for review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658A03-9334-072D-66AF-F33CF5A0804B}"/>
              </a:ext>
            </a:extLst>
          </p:cNvPr>
          <p:cNvSpPr txBox="1"/>
          <p:nvPr/>
        </p:nvSpPr>
        <p:spPr>
          <a:xfrm>
            <a:off x="4610887" y="6555508"/>
            <a:ext cx="3916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Kakkad et al,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/abs/2306.01958</a:t>
            </a:r>
          </a:p>
        </p:txBody>
      </p:sp>
    </p:spTree>
    <p:extLst>
      <p:ext uri="{BB962C8B-B14F-4D97-AF65-F5344CB8AC3E}">
        <p14:creationId xmlns:p14="http://schemas.microsoft.com/office/powerpoint/2010/main" val="213358650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574EC-F083-8A35-44DE-A295402CC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B6DF-BCCD-1F47-93B7-55435DAAA2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XAI in </a:t>
            </a:r>
            <a:r>
              <a:rPr lang="en-US" dirty="0" err="1"/>
              <a:t>PyG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3984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7EF5-D4D8-18E1-4649-6A521A2A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PyG</a:t>
            </a:r>
            <a:r>
              <a:rPr lang="en-US" dirty="0"/>
              <a:t> Explainer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F4BA3-3D5B-79EA-61E1-6417F99D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4662577" cy="36492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 we have a trained </a:t>
            </a:r>
            <a:r>
              <a:rPr lang="en-US" dirty="0" err="1"/>
              <a:t>GNN</a:t>
            </a:r>
            <a:r>
              <a:rPr lang="en-US" dirty="0"/>
              <a:t>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 we’ve selected an explanation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PyG</a:t>
            </a:r>
            <a:r>
              <a:rPr lang="en-US" dirty="0"/>
              <a:t> Explainer is a wrapper class that implements the algorithm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Forward method returns and Explanation object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Consists of node and edge masks (the explanation)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2EC16D-0B9A-5563-9AB7-5FB42FC09518}"/>
              </a:ext>
            </a:extLst>
          </p:cNvPr>
          <p:cNvGrpSpPr/>
          <p:nvPr/>
        </p:nvGrpSpPr>
        <p:grpSpPr>
          <a:xfrm>
            <a:off x="6096000" y="1776323"/>
            <a:ext cx="5892137" cy="4441597"/>
            <a:chOff x="5831160" y="1776323"/>
            <a:chExt cx="5892137" cy="44415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750207-F47F-2718-A1AD-7967FFFDD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117"/>
            <a:stretch>
              <a:fillRect/>
            </a:stretch>
          </p:blipFill>
          <p:spPr>
            <a:xfrm>
              <a:off x="5831160" y="1776323"/>
              <a:ext cx="5892137" cy="44415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D603BE8-842A-6000-07F4-2B080F545280}"/>
                    </a:ext>
                  </a:extLst>
                </p14:cNvPr>
                <p14:cNvContentPartPr/>
                <p14:nvPr/>
              </p14:nvContentPartPr>
              <p14:xfrm>
                <a:off x="6997497" y="2898312"/>
                <a:ext cx="786600" cy="6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D603BE8-842A-6000-07F4-2B080F54528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43857" y="2790312"/>
                  <a:ext cx="894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1E26E2D-0FA7-172F-C3A2-10DFFAFE5CC1}"/>
                    </a:ext>
                  </a:extLst>
                </p14:cNvPr>
                <p14:cNvContentPartPr/>
                <p14:nvPr/>
              </p14:nvContentPartPr>
              <p14:xfrm>
                <a:off x="6032697" y="5576712"/>
                <a:ext cx="4743720" cy="58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1E26E2D-0FA7-172F-C3A2-10DFFAFE5C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79057" y="5469072"/>
                  <a:ext cx="4851360" cy="27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0451327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4F301-5256-4213-DDA6-8F6660408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D6F04-C0C8-E63A-8820-F5409A8B3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PyG</a:t>
            </a:r>
            <a:r>
              <a:rPr lang="en-US" dirty="0"/>
              <a:t> Explainer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2EF64-B4F3-94BC-2C7E-70F4D81FD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568351" cy="664797"/>
          </a:xfrm>
        </p:spPr>
        <p:txBody>
          <a:bodyPr/>
          <a:lstStyle/>
          <a:p>
            <a:r>
              <a:rPr lang="en-US" dirty="0"/>
              <a:t>Several built in explanation algorithms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DB55DD-CEA7-D203-F223-A9DA637F22E5}"/>
              </a:ext>
            </a:extLst>
          </p:cNvPr>
          <p:cNvGrpSpPr/>
          <p:nvPr/>
        </p:nvGrpSpPr>
        <p:grpSpPr>
          <a:xfrm>
            <a:off x="902899" y="1776323"/>
            <a:ext cx="5892137" cy="4441597"/>
            <a:chOff x="5831160" y="1776323"/>
            <a:chExt cx="5892137" cy="44415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962716C-1528-183A-27DA-1466FAEA8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7117"/>
            <a:stretch>
              <a:fillRect/>
            </a:stretch>
          </p:blipFill>
          <p:spPr>
            <a:xfrm>
              <a:off x="5831160" y="1776323"/>
              <a:ext cx="5892137" cy="444159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5CC4BC9-03B5-E433-DF3D-4C2C39C7074C}"/>
                    </a:ext>
                  </a:extLst>
                </p14:cNvPr>
                <p14:cNvContentPartPr/>
                <p14:nvPr/>
              </p14:nvContentPartPr>
              <p14:xfrm>
                <a:off x="6997497" y="2898312"/>
                <a:ext cx="786600" cy="6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5CC4BC9-03B5-E433-DF3D-4C2C39C7074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43497" y="2790312"/>
                  <a:ext cx="894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1C86101-B08F-B448-9A6E-1BB6776ED823}"/>
                    </a:ext>
                  </a:extLst>
                </p14:cNvPr>
                <p14:cNvContentPartPr/>
                <p14:nvPr/>
              </p14:nvContentPartPr>
              <p14:xfrm>
                <a:off x="6032697" y="5576712"/>
                <a:ext cx="4743720" cy="58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1C86101-B08F-B448-9A6E-1BB6776ED82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78697" y="5468712"/>
                  <a:ext cx="4851360" cy="27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EB6F531-7573-9565-50EC-E5615E556BB3}"/>
                  </a:ext>
                </a:extLst>
              </p14:cNvPr>
              <p14:cNvContentPartPr/>
              <p14:nvPr/>
            </p14:nvContentPartPr>
            <p14:xfrm>
              <a:off x="1427217" y="3289992"/>
              <a:ext cx="2923200" cy="64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EB6F531-7573-9565-50EC-E5615E556B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3217" y="3181992"/>
                <a:ext cx="3030840" cy="2797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54EC4CC-2DD9-C77A-FFF5-0B1891E9D54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25548"/>
          <a:stretch>
            <a:fillRect/>
          </a:stretch>
        </p:blipFill>
        <p:spPr>
          <a:xfrm>
            <a:off x="6885503" y="1776323"/>
            <a:ext cx="5204270" cy="447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62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E3CA5-59B5-C308-A116-DEC4905AC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1CAF-1BD5-47B0-5184-A6DFE2A5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PyG</a:t>
            </a:r>
            <a:r>
              <a:rPr lang="en-US" dirty="0"/>
              <a:t> Explanation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770BE-40AF-2A26-5CF6-05C8D944A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568351" cy="332399"/>
          </a:xfrm>
        </p:spPr>
        <p:txBody>
          <a:bodyPr/>
          <a:lstStyle/>
          <a:p>
            <a:r>
              <a:rPr lang="en-US" dirty="0"/>
              <a:t>Several built in metrics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8BC677-3439-A4F3-A9AE-412101BB7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736" y="1188720"/>
            <a:ext cx="7595165" cy="50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116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8A5C-449E-181D-89C9-A0CA5170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XAI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B409A-EA9E-E8A4-3302-2853E0E5E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19"/>
            <a:ext cx="9910482" cy="23021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SHAP - </a:t>
            </a:r>
            <a:r>
              <a:rPr lang="en-US" dirty="0">
                <a:hlinkClick r:id="rId2"/>
              </a:rPr>
              <a:t>https://shap.readthedocs.io/en/latest/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ELI5 - </a:t>
            </a:r>
            <a:r>
              <a:rPr lang="en-US" dirty="0">
                <a:hlinkClick r:id="rId3"/>
              </a:rPr>
              <a:t>https://eli5.readthedocs.io/en/latest/</a:t>
            </a:r>
            <a:r>
              <a:rPr lang="en-US" dirty="0"/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Captum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https://captum.ai/</a:t>
            </a:r>
            <a:r>
              <a:rPr lang="en-US" dirty="0"/>
              <a:t>  (deep learning XAI library)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Interpretable Machine Learning by Molnar (free online text) </a:t>
            </a:r>
            <a:r>
              <a:rPr lang="en-US" dirty="0">
                <a:hlinkClick r:id="rId5"/>
              </a:rPr>
              <a:t>https://christophm.github.io/interpretable-ml-book/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8645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adge Question Mark outline">
            <a:extLst>
              <a:ext uri="{FF2B5EF4-FFF2-40B4-BE49-F238E27FC236}">
                <a16:creationId xmlns:a16="http://schemas.microsoft.com/office/drawing/2014/main" id="{26AD69CF-5B0C-EF5C-9D01-AACA4895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701" y="1431701"/>
            <a:ext cx="3994598" cy="39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25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411B3A5-4C76-9AD7-277D-BA13EA44C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8788" y="640080"/>
            <a:ext cx="5741890" cy="393954"/>
          </a:xfrm>
        </p:spPr>
        <p:txBody>
          <a:bodyPr/>
          <a:lstStyle/>
          <a:p>
            <a:r>
              <a:rPr lang="en-US" dirty="0"/>
              <a:t>What makes an AI explainable?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8F9AE-7A58-EDCB-01E6-7E7BDF921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76" b="3325"/>
          <a:stretch/>
        </p:blipFill>
        <p:spPr>
          <a:xfrm>
            <a:off x="0" y="1786009"/>
            <a:ext cx="4570882" cy="3285971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92E4898-1415-DCF6-87FE-D1606B03B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8787" y="1554479"/>
            <a:ext cx="6096000" cy="4782848"/>
          </a:xfrm>
        </p:spPr>
        <p:txBody>
          <a:bodyPr/>
          <a:lstStyle/>
          <a:p>
            <a:r>
              <a:rPr lang="en-US" dirty="0"/>
              <a:t>No consensus definition but most researchers agree explainability is a construct encompassing several concepts including: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56600"/>
                </a:solidFill>
              </a:rPr>
              <a:t>Interpretability</a:t>
            </a:r>
            <a:r>
              <a:rPr lang="en-US" dirty="0">
                <a:solidFill>
                  <a:srgbClr val="F56600"/>
                </a:solidFill>
              </a:rPr>
              <a:t> – degree to which a human can infer the cause of and predict a model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Understandability</a:t>
            </a:r>
            <a:r>
              <a:rPr lang="en-US" dirty="0"/>
              <a:t> – degree to which a user can determine how the system works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Usability</a:t>
            </a:r>
            <a:r>
              <a:rPr lang="en-US" dirty="0"/>
              <a:t> – the ease with which a user can operate the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Utility</a:t>
            </a:r>
            <a:r>
              <a:rPr lang="en-US" dirty="0"/>
              <a:t> – the practical usefulness of the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71C00-5146-DBF6-4F4C-22BDD48AE73D}"/>
              </a:ext>
            </a:extLst>
          </p:cNvPr>
          <p:cNvSpPr txBox="1"/>
          <p:nvPr/>
        </p:nvSpPr>
        <p:spPr>
          <a:xfrm>
            <a:off x="88490" y="61152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Figure credit: Combi, Carlo, et al. "A manifesto on explainability for artificial intelligence in medicine." Artificial Intelligence in Medicine 133 (2022): 102423.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5259501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E3DB4-B68C-387E-E777-D0242B10D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special methods for explainability?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A7374-6A7E-15D3-0FC4-DBC636EC9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19"/>
            <a:ext cx="9567250" cy="332399"/>
          </a:xfrm>
        </p:spPr>
        <p:txBody>
          <a:bodyPr/>
          <a:lstStyle/>
          <a:p>
            <a:r>
              <a:rPr lang="en-US" dirty="0"/>
              <a:t>Arises when learning objectives fail to capture other real-world desiderata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14F28E-6F8E-2A1F-CB3E-7C45DDBFF600}"/>
                  </a:ext>
                </a:extLst>
              </p:cNvPr>
              <p:cNvSpPr txBox="1"/>
              <p:nvPr/>
            </p:nvSpPr>
            <p:spPr>
              <a:xfrm>
                <a:off x="1574925" y="2617380"/>
                <a:ext cx="3259247" cy="416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𝚯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14F28E-6F8E-2A1F-CB3E-7C45DDBFF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925" y="2617380"/>
                <a:ext cx="3259247" cy="416845"/>
              </a:xfrm>
              <a:prstGeom prst="rect">
                <a:avLst/>
              </a:prstGeom>
              <a:blipFill>
                <a:blip r:embed="rId3"/>
                <a:stretch>
                  <a:fillRect t="-142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6959E23-BEB8-5E30-E106-A134C3A6C2F7}"/>
              </a:ext>
            </a:extLst>
          </p:cNvPr>
          <p:cNvSpPr txBox="1"/>
          <p:nvPr/>
        </p:nvSpPr>
        <p:spPr>
          <a:xfrm>
            <a:off x="1143000" y="2332197"/>
            <a:ext cx="189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3EDB7-1BF7-1B54-52BF-6F8FECC425A1}"/>
              </a:ext>
            </a:extLst>
          </p:cNvPr>
          <p:cNvSpPr txBox="1"/>
          <p:nvPr/>
        </p:nvSpPr>
        <p:spPr>
          <a:xfrm>
            <a:off x="2941998" y="3034225"/>
            <a:ext cx="189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D0C28C-20D9-87CB-A1C1-D8B54B1932DD}"/>
              </a:ext>
            </a:extLst>
          </p:cNvPr>
          <p:cNvSpPr txBox="1"/>
          <p:nvPr/>
        </p:nvSpPr>
        <p:spPr>
          <a:xfrm>
            <a:off x="5187636" y="2428726"/>
            <a:ext cx="6470964" cy="18158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Objective Function 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Difficult to formalize many real-world desiderata in mathematical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For example, how would one form an objective to encode ”trust” or “fairness” </a:t>
            </a:r>
          </a:p>
        </p:txBody>
      </p:sp>
    </p:spTree>
    <p:extLst>
      <p:ext uri="{BB962C8B-B14F-4D97-AF65-F5344CB8AC3E}">
        <p14:creationId xmlns:p14="http://schemas.microsoft.com/office/powerpoint/2010/main" val="148179016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AD3A2-75B1-3A29-98A7-E64C520AE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E5F8-75AB-DD41-6964-1A9012F6F7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Motivation for XAI</a:t>
            </a:r>
          </a:p>
        </p:txBody>
      </p:sp>
    </p:spTree>
    <p:extLst>
      <p:ext uri="{BB962C8B-B14F-4D97-AF65-F5344CB8AC3E}">
        <p14:creationId xmlns:p14="http://schemas.microsoft.com/office/powerpoint/2010/main" val="332747142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CAS Powerpoint Template" id="{C0619ED3-21A2-DA46-9E85-1B86BAB06AB9}" vid="{C74B8FD6-A1B8-A648-882A-575C04AA8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DF18DC-19D2-4B61-9808-9EAE5A92072B}">
  <ds:schemaRefs>
    <ds:schemaRef ds:uri="http://purl.org/dc/terms/"/>
    <ds:schemaRef ds:uri="2fb62381-eca6-449a-b2cc-44a3e4eac3e3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3259dfc5-faeb-4e0d-9afa-7806f649d77a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A5063CF-356B-4DD9-B6A6-8BACDCB7F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9dfc5-faeb-4e0d-9afa-7806f649d77a"/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CECAS Powerpoint Template</Template>
  <TotalTime>8225</TotalTime>
  <Words>3426</Words>
  <Application>Microsoft Macintosh PowerPoint</Application>
  <PresentationFormat>Widescreen</PresentationFormat>
  <Paragraphs>541</Paragraphs>
  <Slides>66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Cambria Math</vt:lpstr>
      <vt:lpstr>Franklin Gothic Book</vt:lpstr>
      <vt:lpstr>Franklin Gothic Medium</vt:lpstr>
      <vt:lpstr>Sabon Next LT</vt:lpstr>
      <vt:lpstr>System Font Regular</vt:lpstr>
      <vt:lpstr>Wingdings</vt:lpstr>
      <vt:lpstr>2_Office Theme</vt:lpstr>
      <vt:lpstr>XAI for GNNs</vt:lpstr>
      <vt:lpstr>Overview</vt:lpstr>
      <vt:lpstr>What is explainable AI (XAI)?</vt:lpstr>
      <vt:lpstr>What is explainability?</vt:lpstr>
      <vt:lpstr>What is eXplainable Artificial Intelligence (XAI)</vt:lpstr>
      <vt:lpstr>What is explainable AI?</vt:lpstr>
      <vt:lpstr>What makes an AI explainable?</vt:lpstr>
      <vt:lpstr>Why do we need special methods for explainability?</vt:lpstr>
      <vt:lpstr>Motivation for XAI</vt:lpstr>
      <vt:lpstr>Auditing for high-stakes decision</vt:lpstr>
      <vt:lpstr>Auditing for high-stakes decision</vt:lpstr>
      <vt:lpstr>Auditing for high-stakes decision</vt:lpstr>
      <vt:lpstr>Auditing for high-stakes decision</vt:lpstr>
      <vt:lpstr>Model error analysis</vt:lpstr>
      <vt:lpstr>Model error analysis</vt:lpstr>
      <vt:lpstr>Generate new scientific insights</vt:lpstr>
      <vt:lpstr>XAI methods for tabular, image, text data</vt:lpstr>
      <vt:lpstr>Factual explanations</vt:lpstr>
      <vt:lpstr>Local feature importance via additive feature attribution</vt:lpstr>
      <vt:lpstr>Visualization local feature importance methods</vt:lpstr>
      <vt:lpstr>Instance based explanations with influence functions</vt:lpstr>
      <vt:lpstr>XAI methods for graphs</vt:lpstr>
      <vt:lpstr>Challenges for GNN explainability</vt:lpstr>
      <vt:lpstr>Overview of GNN XAI methods</vt:lpstr>
      <vt:lpstr>GNN XAI method taxonomy</vt:lpstr>
      <vt:lpstr>GNN XAI method taxonomy</vt:lpstr>
      <vt:lpstr>Factual explanations on graphs</vt:lpstr>
      <vt:lpstr>Evaluating factual methods</vt:lpstr>
      <vt:lpstr>GNN XAI method taxonomy</vt:lpstr>
      <vt:lpstr>Post-hoc methods</vt:lpstr>
      <vt:lpstr>Contrastive gradient saliency maps for GCNs</vt:lpstr>
      <vt:lpstr>The math of graph convolution networks in matrix form</vt:lpstr>
      <vt:lpstr>Decomposing the GCN score</vt:lpstr>
      <vt:lpstr>Decomposing the GCN score</vt:lpstr>
      <vt:lpstr>Decomposing the GCN score</vt:lpstr>
      <vt:lpstr>Contrastive gradient saliency maps for GCNs</vt:lpstr>
      <vt:lpstr>Decomposing the GCN score</vt:lpstr>
      <vt:lpstr>Contrastive gradient saliency maps for GCNs</vt:lpstr>
      <vt:lpstr>Decomposing the GCN score</vt:lpstr>
      <vt:lpstr>Contrastive gradient saliency maps for GCNs</vt:lpstr>
      <vt:lpstr>Contrastive gradient saliency maps for GCNs</vt:lpstr>
      <vt:lpstr>Summary of contrastive gradient saliency maps for GCNs</vt:lpstr>
      <vt:lpstr>GNN XAI method taxonomy</vt:lpstr>
      <vt:lpstr>Post-hoc methods</vt:lpstr>
      <vt:lpstr>Decomposing the GCN score</vt:lpstr>
      <vt:lpstr>Class activation maps (CAM)</vt:lpstr>
      <vt:lpstr>Summary of class activation maps (CAM) for GCN</vt:lpstr>
      <vt:lpstr>GNN XAI method taxonomy</vt:lpstr>
      <vt:lpstr>What about layers before the final layer?</vt:lpstr>
      <vt:lpstr>Grad-CAM</vt:lpstr>
      <vt:lpstr>Grad-CAM</vt:lpstr>
      <vt:lpstr>Grad-CAM</vt:lpstr>
      <vt:lpstr>Grad-CAM</vt:lpstr>
      <vt:lpstr>Summary of Grad-CAM for GCN</vt:lpstr>
      <vt:lpstr>GNN XAI method taxonomy</vt:lpstr>
      <vt:lpstr>Surrogate methods for explaining GNNs</vt:lpstr>
      <vt:lpstr>Perturbation methods for explaining GNNs</vt:lpstr>
      <vt:lpstr>Generation methods for explaining GNNs</vt:lpstr>
      <vt:lpstr>GNN XAI method taxonomy</vt:lpstr>
      <vt:lpstr>Counterfactual explanations on GNNs</vt:lpstr>
      <vt:lpstr>XAI in PyG</vt:lpstr>
      <vt:lpstr>PyG Explainer</vt:lpstr>
      <vt:lpstr>PyG Explainer Algorithms</vt:lpstr>
      <vt:lpstr>PyG Explanation Metrics</vt:lpstr>
      <vt:lpstr>Python XAI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Masino</dc:creator>
  <cp:lastModifiedBy>Aaron J Masino</cp:lastModifiedBy>
  <cp:revision>4</cp:revision>
  <dcterms:created xsi:type="dcterms:W3CDTF">2023-12-06T23:09:56Z</dcterms:created>
  <dcterms:modified xsi:type="dcterms:W3CDTF">2025-11-15T16:21:23Z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